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58.jpg" ContentType="image/jpg"/>
  <Override PartName="/ppt/media/image59.jpg" ContentType="image/jpg"/>
  <Override PartName="/ppt/media/image60.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1" r:id="rId2"/>
    <p:sldId id="256" r:id="rId3"/>
    <p:sldId id="263" r:id="rId4"/>
    <p:sldId id="1880" r:id="rId5"/>
    <p:sldId id="3973" r:id="rId6"/>
    <p:sldId id="3959" r:id="rId7"/>
    <p:sldId id="3962" r:id="rId8"/>
    <p:sldId id="257" r:id="rId9"/>
    <p:sldId id="3964" r:id="rId10"/>
    <p:sldId id="3965" r:id="rId11"/>
    <p:sldId id="3969" r:id="rId12"/>
    <p:sldId id="3971" r:id="rId13"/>
    <p:sldId id="3963" r:id="rId14"/>
    <p:sldId id="1939" r:id="rId15"/>
    <p:sldId id="3970" r:id="rId16"/>
    <p:sldId id="3972" r:id="rId17"/>
    <p:sldId id="4177" r:id="rId18"/>
    <p:sldId id="5650" r:id="rId19"/>
    <p:sldId id="4176" r:id="rId20"/>
    <p:sldId id="258"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7171"/>
    <a:srgbClr val="31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906" autoAdjust="0"/>
  </p:normalViewPr>
  <p:slideViewPr>
    <p:cSldViewPr snapToGrid="0">
      <p:cViewPr varScale="1">
        <p:scale>
          <a:sx n="77" d="100"/>
          <a:sy n="77" d="100"/>
        </p:scale>
        <p:origin x="465"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is Signorelli" userId="80a79cbd-20eb-436d-923b-81263c666cc8" providerId="ADAL" clId="{43D3F365-E9E4-4D3D-B134-5901AFF97E18}"/>
    <pc:docChg chg="undo custSel addSld delSld modSld sldOrd modMainMaster">
      <pc:chgData name="Denis Signorelli" userId="80a79cbd-20eb-436d-923b-81263c666cc8" providerId="ADAL" clId="{43D3F365-E9E4-4D3D-B134-5901AFF97E18}" dt="2019-04-25T19:05:08.122" v="1351" actId="20577"/>
      <pc:docMkLst>
        <pc:docMk/>
      </pc:docMkLst>
      <pc:sldChg chg="modSp modTransition">
        <pc:chgData name="Denis Signorelli" userId="80a79cbd-20eb-436d-923b-81263c666cc8" providerId="ADAL" clId="{43D3F365-E9E4-4D3D-B134-5901AFF97E18}" dt="2019-04-13T18:34:54.687" v="314"/>
        <pc:sldMkLst>
          <pc:docMk/>
          <pc:sldMk cId="3209317228" sldId="256"/>
        </pc:sldMkLst>
        <pc:spChg chg="mod">
          <ac:chgData name="Denis Signorelli" userId="80a79cbd-20eb-436d-923b-81263c666cc8" providerId="ADAL" clId="{43D3F365-E9E4-4D3D-B134-5901AFF97E18}" dt="2019-04-13T16:48:24.543" v="22"/>
          <ac:spMkLst>
            <pc:docMk/>
            <pc:sldMk cId="3209317228" sldId="256"/>
            <ac:spMk id="2" creationId="{BD2DF659-465F-4FDC-98F2-347BE3E9589B}"/>
          </ac:spMkLst>
        </pc:spChg>
      </pc:sldChg>
      <pc:sldChg chg="modSp modTransition">
        <pc:chgData name="Denis Signorelli" userId="80a79cbd-20eb-436d-923b-81263c666cc8" providerId="ADAL" clId="{43D3F365-E9E4-4D3D-B134-5901AFF97E18}" dt="2019-04-21T15:26:17.685" v="1084" actId="20577"/>
        <pc:sldMkLst>
          <pc:docMk/>
          <pc:sldMk cId="797733989" sldId="257"/>
        </pc:sldMkLst>
        <pc:spChg chg="mod">
          <ac:chgData name="Denis Signorelli" userId="80a79cbd-20eb-436d-923b-81263c666cc8" providerId="ADAL" clId="{43D3F365-E9E4-4D3D-B134-5901AFF97E18}" dt="2019-04-20T19:27:50.258" v="827" actId="255"/>
          <ac:spMkLst>
            <pc:docMk/>
            <pc:sldMk cId="797733989" sldId="257"/>
            <ac:spMk id="2" creationId="{EBA76347-BF4B-4524-80AA-9E146544FDED}"/>
          </ac:spMkLst>
        </pc:spChg>
        <pc:spChg chg="mod">
          <ac:chgData name="Denis Signorelli" userId="80a79cbd-20eb-436d-923b-81263c666cc8" providerId="ADAL" clId="{43D3F365-E9E4-4D3D-B134-5901AFF97E18}" dt="2019-04-21T15:26:17.685" v="1084" actId="20577"/>
          <ac:spMkLst>
            <pc:docMk/>
            <pc:sldMk cId="797733989" sldId="257"/>
            <ac:spMk id="3" creationId="{AACF4803-4424-4035-AC33-4274C519AAFD}"/>
          </ac:spMkLst>
        </pc:spChg>
      </pc:sldChg>
      <pc:sldChg chg="addSp delSp modSp modTransition">
        <pc:chgData name="Denis Signorelli" userId="80a79cbd-20eb-436d-923b-81263c666cc8" providerId="ADAL" clId="{43D3F365-E9E4-4D3D-B134-5901AFF97E18}" dt="2019-04-21T18:48:27.327" v="1187"/>
        <pc:sldMkLst>
          <pc:docMk/>
          <pc:sldMk cId="659384522" sldId="258"/>
        </pc:sldMkLst>
        <pc:spChg chg="add del mod">
          <ac:chgData name="Denis Signorelli" userId="80a79cbd-20eb-436d-923b-81263c666cc8" providerId="ADAL" clId="{43D3F365-E9E4-4D3D-B134-5901AFF97E18}" dt="2019-04-21T09:58:03.434" v="971" actId="20577"/>
          <ac:spMkLst>
            <pc:docMk/>
            <pc:sldMk cId="659384522" sldId="258"/>
            <ac:spMk id="2" creationId="{7949173F-1975-47A7-B592-458759073468}"/>
          </ac:spMkLst>
        </pc:spChg>
      </pc:sldChg>
      <pc:sldChg chg="modSp del">
        <pc:chgData name="Denis Signorelli" userId="80a79cbd-20eb-436d-923b-81263c666cc8" providerId="ADAL" clId="{43D3F365-E9E4-4D3D-B134-5901AFF97E18}" dt="2019-04-13T23:40:28.087" v="401" actId="2696"/>
        <pc:sldMkLst>
          <pc:docMk/>
          <pc:sldMk cId="2898328407" sldId="259"/>
        </pc:sldMkLst>
        <pc:spChg chg="mod">
          <ac:chgData name="Denis Signorelli" userId="80a79cbd-20eb-436d-923b-81263c666cc8" providerId="ADAL" clId="{43D3F365-E9E4-4D3D-B134-5901AFF97E18}" dt="2019-04-13T16:48:24.543" v="22"/>
          <ac:spMkLst>
            <pc:docMk/>
            <pc:sldMk cId="2898328407" sldId="259"/>
            <ac:spMk id="2" creationId="{777737B6-1777-4C71-9C4F-778031AB3C7A}"/>
          </ac:spMkLst>
        </pc:spChg>
      </pc:sldChg>
      <pc:sldChg chg="add del">
        <pc:chgData name="Denis Signorelli" userId="80a79cbd-20eb-436d-923b-81263c666cc8" providerId="ADAL" clId="{43D3F365-E9E4-4D3D-B134-5901AFF97E18}" dt="2019-04-13T23:51:06.539" v="440" actId="2696"/>
        <pc:sldMkLst>
          <pc:docMk/>
          <pc:sldMk cId="209294851" sldId="260"/>
        </pc:sldMkLst>
      </pc:sldChg>
      <pc:sldChg chg="modTransition">
        <pc:chgData name="Denis Signorelli" userId="80a79cbd-20eb-436d-923b-81263c666cc8" providerId="ADAL" clId="{43D3F365-E9E4-4D3D-B134-5901AFF97E18}" dt="2019-04-13T18:34:53.087" v="313"/>
        <pc:sldMkLst>
          <pc:docMk/>
          <pc:sldMk cId="182652970" sldId="261"/>
        </pc:sldMkLst>
      </pc:sldChg>
      <pc:sldChg chg="addSp delSp modSp modTransition">
        <pc:chgData name="Denis Signorelli" userId="80a79cbd-20eb-436d-923b-81263c666cc8" providerId="ADAL" clId="{43D3F365-E9E4-4D3D-B134-5901AFF97E18}" dt="2019-04-21T19:28:12.242" v="1222" actId="478"/>
        <pc:sldMkLst>
          <pc:docMk/>
          <pc:sldMk cId="3208365751" sldId="262"/>
        </pc:sldMkLst>
        <pc:spChg chg="del mod">
          <ac:chgData name="Denis Signorelli" userId="80a79cbd-20eb-436d-923b-81263c666cc8" providerId="ADAL" clId="{43D3F365-E9E4-4D3D-B134-5901AFF97E18}" dt="2019-04-21T19:28:07.161" v="1217" actId="478"/>
          <ac:spMkLst>
            <pc:docMk/>
            <pc:sldMk cId="3208365751" sldId="262"/>
            <ac:spMk id="2" creationId="{A5DB07F4-037E-4666-BFFC-D4BC9B32ADA4}"/>
          </ac:spMkLst>
        </pc:spChg>
        <pc:spChg chg="del mod">
          <ac:chgData name="Denis Signorelli" userId="80a79cbd-20eb-436d-923b-81263c666cc8" providerId="ADAL" clId="{43D3F365-E9E4-4D3D-B134-5901AFF97E18}" dt="2019-04-21T19:28:10.021" v="1220" actId="478"/>
          <ac:spMkLst>
            <pc:docMk/>
            <pc:sldMk cId="3208365751" sldId="262"/>
            <ac:spMk id="3" creationId="{0FBC0E0C-D04F-4813-ACAC-967DF99282B2}"/>
          </ac:spMkLst>
        </pc:spChg>
        <pc:spChg chg="del mod">
          <ac:chgData name="Denis Signorelli" userId="80a79cbd-20eb-436d-923b-81263c666cc8" providerId="ADAL" clId="{43D3F365-E9E4-4D3D-B134-5901AFF97E18}" dt="2019-04-21T19:27:43.354" v="1211" actId="478"/>
          <ac:spMkLst>
            <pc:docMk/>
            <pc:sldMk cId="3208365751" sldId="262"/>
            <ac:spMk id="4" creationId="{FBEDAFD7-CF92-4199-8229-5FCED907CDA4}"/>
          </ac:spMkLst>
        </pc:spChg>
        <pc:spChg chg="add del mod">
          <ac:chgData name="Denis Signorelli" userId="80a79cbd-20eb-436d-923b-81263c666cc8" providerId="ADAL" clId="{43D3F365-E9E4-4D3D-B134-5901AFF97E18}" dt="2019-04-21T19:27:46.946" v="1214" actId="478"/>
          <ac:spMkLst>
            <pc:docMk/>
            <pc:sldMk cId="3208365751" sldId="262"/>
            <ac:spMk id="6" creationId="{056AD53C-E159-4EB3-80C2-20B697293BEE}"/>
          </ac:spMkLst>
        </pc:spChg>
        <pc:spChg chg="add del mod">
          <ac:chgData name="Denis Signorelli" userId="80a79cbd-20eb-436d-923b-81263c666cc8" providerId="ADAL" clId="{43D3F365-E9E4-4D3D-B134-5901AFF97E18}" dt="2019-04-21T19:28:08.612" v="1219" actId="478"/>
          <ac:spMkLst>
            <pc:docMk/>
            <pc:sldMk cId="3208365751" sldId="262"/>
            <ac:spMk id="8" creationId="{BC605C96-4458-4B9D-BDAB-E209B2D4BED7}"/>
          </ac:spMkLst>
        </pc:spChg>
        <pc:spChg chg="add del mod">
          <ac:chgData name="Denis Signorelli" userId="80a79cbd-20eb-436d-923b-81263c666cc8" providerId="ADAL" clId="{43D3F365-E9E4-4D3D-B134-5901AFF97E18}" dt="2019-04-21T19:28:12.242" v="1222" actId="478"/>
          <ac:spMkLst>
            <pc:docMk/>
            <pc:sldMk cId="3208365751" sldId="262"/>
            <ac:spMk id="10" creationId="{50CE8FB8-4CF8-4AFC-B182-6C8B3701227C}"/>
          </ac:spMkLst>
        </pc:spChg>
      </pc:sldChg>
      <pc:sldChg chg="modSp modTransition">
        <pc:chgData name="Denis Signorelli" userId="80a79cbd-20eb-436d-923b-81263c666cc8" providerId="ADAL" clId="{43D3F365-E9E4-4D3D-B134-5901AFF97E18}" dt="2019-04-13T21:49:18.628" v="357" actId="1076"/>
        <pc:sldMkLst>
          <pc:docMk/>
          <pc:sldMk cId="267602705" sldId="263"/>
        </pc:sldMkLst>
        <pc:spChg chg="mod">
          <ac:chgData name="Denis Signorelli" userId="80a79cbd-20eb-436d-923b-81263c666cc8" providerId="ADAL" clId="{43D3F365-E9E4-4D3D-B134-5901AFF97E18}" dt="2019-04-13T21:49:04.172" v="355" actId="255"/>
          <ac:spMkLst>
            <pc:docMk/>
            <pc:sldMk cId="267602705" sldId="263"/>
            <ac:spMk id="5" creationId="{10801826-D1EC-495A-B39E-EB60FC876EB9}"/>
          </ac:spMkLst>
        </pc:spChg>
        <pc:spChg chg="mod">
          <ac:chgData name="Denis Signorelli" userId="80a79cbd-20eb-436d-923b-81263c666cc8" providerId="ADAL" clId="{43D3F365-E9E4-4D3D-B134-5901AFF97E18}" dt="2019-04-13T21:48:41.080" v="351" actId="1036"/>
          <ac:spMkLst>
            <pc:docMk/>
            <pc:sldMk cId="267602705" sldId="263"/>
            <ac:spMk id="7" creationId="{5E39D7F1-ED04-48F8-B4A9-96B43565281F}"/>
          </ac:spMkLst>
        </pc:spChg>
        <pc:spChg chg="mod">
          <ac:chgData name="Denis Signorelli" userId="80a79cbd-20eb-436d-923b-81263c666cc8" providerId="ADAL" clId="{43D3F365-E9E4-4D3D-B134-5901AFF97E18}" dt="2019-04-13T16:58:18.723" v="105" actId="1076"/>
          <ac:spMkLst>
            <pc:docMk/>
            <pc:sldMk cId="267602705" sldId="263"/>
            <ac:spMk id="8" creationId="{2A12E99D-348B-4644-9C1E-5EE333B378ED}"/>
          </ac:spMkLst>
        </pc:spChg>
        <pc:spChg chg="mod">
          <ac:chgData name="Denis Signorelli" userId="80a79cbd-20eb-436d-923b-81263c666cc8" providerId="ADAL" clId="{43D3F365-E9E4-4D3D-B134-5901AFF97E18}" dt="2019-04-13T21:49:18.628" v="357" actId="1076"/>
          <ac:spMkLst>
            <pc:docMk/>
            <pc:sldMk cId="267602705" sldId="263"/>
            <ac:spMk id="9" creationId="{BA5039AF-CDBD-4D77-962C-1DE2CC0CC143}"/>
          </ac:spMkLst>
        </pc:spChg>
        <pc:picChg chg="mod">
          <ac:chgData name="Denis Signorelli" userId="80a79cbd-20eb-436d-923b-81263c666cc8" providerId="ADAL" clId="{43D3F365-E9E4-4D3D-B134-5901AFF97E18}" dt="2019-04-13T21:49:18.628" v="357" actId="1076"/>
          <ac:picMkLst>
            <pc:docMk/>
            <pc:sldMk cId="267602705" sldId="263"/>
            <ac:picMk id="3" creationId="{6B7E1C46-08F0-42E8-980F-AE3EB39FBBE5}"/>
          </ac:picMkLst>
        </pc:picChg>
      </pc:sldChg>
      <pc:sldChg chg="del">
        <pc:chgData name="Denis Signorelli" userId="80a79cbd-20eb-436d-923b-81263c666cc8" providerId="ADAL" clId="{43D3F365-E9E4-4D3D-B134-5901AFF97E18}" dt="2019-04-13T16:45:47.983" v="1" actId="2696"/>
        <pc:sldMkLst>
          <pc:docMk/>
          <pc:sldMk cId="2362246343" sldId="264"/>
        </pc:sldMkLst>
      </pc:sldChg>
      <pc:sldChg chg="ord modTransition">
        <pc:chgData name="Denis Signorelli" userId="80a79cbd-20eb-436d-923b-81263c666cc8" providerId="ADAL" clId="{43D3F365-E9E4-4D3D-B134-5901AFF97E18}" dt="2019-04-13T23:14:40.354" v="394"/>
        <pc:sldMkLst>
          <pc:docMk/>
          <pc:sldMk cId="1975263741" sldId="265"/>
        </pc:sldMkLst>
      </pc:sldChg>
      <pc:sldChg chg="modSp modTransition">
        <pc:chgData name="Denis Signorelli" userId="80a79cbd-20eb-436d-923b-81263c666cc8" providerId="ADAL" clId="{43D3F365-E9E4-4D3D-B134-5901AFF97E18}" dt="2019-04-21T15:20:24.642" v="982"/>
        <pc:sldMkLst>
          <pc:docMk/>
          <pc:sldMk cId="2087968606" sldId="266"/>
        </pc:sldMkLst>
        <pc:spChg chg="mod">
          <ac:chgData name="Denis Signorelli" userId="80a79cbd-20eb-436d-923b-81263c666cc8" providerId="ADAL" clId="{43D3F365-E9E4-4D3D-B134-5901AFF97E18}" dt="2019-04-14T17:19:51.595" v="597" actId="1076"/>
          <ac:spMkLst>
            <pc:docMk/>
            <pc:sldMk cId="2087968606" sldId="266"/>
            <ac:spMk id="6" creationId="{7176F1EF-B41D-4EAF-8004-C178344757C0}"/>
          </ac:spMkLst>
        </pc:spChg>
        <pc:picChg chg="mod">
          <ac:chgData name="Denis Signorelli" userId="80a79cbd-20eb-436d-923b-81263c666cc8" providerId="ADAL" clId="{43D3F365-E9E4-4D3D-B134-5901AFF97E18}" dt="2019-04-13T17:59:45.477" v="252" actId="1076"/>
          <ac:picMkLst>
            <pc:docMk/>
            <pc:sldMk cId="2087968606" sldId="266"/>
            <ac:picMk id="4" creationId="{E56FB4E1-00F3-420A-99AE-7C6FDE44860A}"/>
          </ac:picMkLst>
        </pc:picChg>
      </pc:sldChg>
      <pc:sldChg chg="modSp add ord modTransition setBg modNotes">
        <pc:chgData name="Denis Signorelli" userId="80a79cbd-20eb-436d-923b-81263c666cc8" providerId="ADAL" clId="{43D3F365-E9E4-4D3D-B134-5901AFF97E18}" dt="2019-04-22T16:12:00.978" v="1225"/>
        <pc:sldMkLst>
          <pc:docMk/>
          <pc:sldMk cId="3769682672" sldId="1567"/>
        </pc:sldMkLst>
        <pc:spChg chg="mod">
          <ac:chgData name="Denis Signorelli" userId="80a79cbd-20eb-436d-923b-81263c666cc8" providerId="ADAL" clId="{43D3F365-E9E4-4D3D-B134-5901AFF97E18}" dt="2019-04-13T17:58:47.251" v="250" actId="20577"/>
          <ac:spMkLst>
            <pc:docMk/>
            <pc:sldMk cId="3769682672" sldId="1567"/>
            <ac:spMk id="7" creationId="{00000000-0000-0000-0000-000000000000}"/>
          </ac:spMkLst>
        </pc:spChg>
        <pc:spChg chg="mod">
          <ac:chgData name="Denis Signorelli" userId="80a79cbd-20eb-436d-923b-81263c666cc8" providerId="ADAL" clId="{43D3F365-E9E4-4D3D-B134-5901AFF97E18}" dt="2019-04-13T23:07:10.253" v="388" actId="1076"/>
          <ac:spMkLst>
            <pc:docMk/>
            <pc:sldMk cId="3769682672" sldId="1567"/>
            <ac:spMk id="11" creationId="{00000000-0000-0000-0000-000000000000}"/>
          </ac:spMkLst>
        </pc:spChg>
        <pc:grpChg chg="mod">
          <ac:chgData name="Denis Signorelli" userId="80a79cbd-20eb-436d-923b-81263c666cc8" providerId="ADAL" clId="{43D3F365-E9E4-4D3D-B134-5901AFF97E18}" dt="2019-04-13T16:54:57.374" v="75" actId="1076"/>
          <ac:grpSpMkLst>
            <pc:docMk/>
            <pc:sldMk cId="3769682672" sldId="1567"/>
            <ac:grpSpMk id="5" creationId="{00000000-0000-0000-0000-000000000000}"/>
          </ac:grpSpMkLst>
        </pc:grpChg>
        <pc:picChg chg="mod ord">
          <ac:chgData name="Denis Signorelli" userId="80a79cbd-20eb-436d-923b-81263c666cc8" providerId="ADAL" clId="{43D3F365-E9E4-4D3D-B134-5901AFF97E18}" dt="2019-04-13T16:54:51.067" v="74" actId="1076"/>
          <ac:picMkLst>
            <pc:docMk/>
            <pc:sldMk cId="3769682672" sldId="1567"/>
            <ac:picMk id="8" creationId="{00000000-0000-0000-0000-000000000000}"/>
          </ac:picMkLst>
        </pc:picChg>
      </pc:sldChg>
      <pc:sldChg chg="addSp delSp modSp add setBg modAnim">
        <pc:chgData name="Denis Signorelli" userId="80a79cbd-20eb-436d-923b-81263c666cc8" providerId="ADAL" clId="{43D3F365-E9E4-4D3D-B134-5901AFF97E18}" dt="2019-04-25T19:05:08.122" v="1351" actId="20577"/>
        <pc:sldMkLst>
          <pc:docMk/>
          <pc:sldMk cId="2673794243" sldId="1880"/>
        </pc:sldMkLst>
        <pc:spChg chg="mod">
          <ac:chgData name="Denis Signorelli" userId="80a79cbd-20eb-436d-923b-81263c666cc8" providerId="ADAL" clId="{43D3F365-E9E4-4D3D-B134-5901AFF97E18}" dt="2019-04-20T18:59:08.917" v="621" actId="207"/>
          <ac:spMkLst>
            <pc:docMk/>
            <pc:sldMk cId="2673794243" sldId="1880"/>
            <ac:spMk id="2" creationId="{364E771E-2128-4DBD-B30D-0B17182FC678}"/>
          </ac:spMkLst>
        </pc:spChg>
        <pc:spChg chg="mod">
          <ac:chgData name="Denis Signorelli" userId="80a79cbd-20eb-436d-923b-81263c666cc8" providerId="ADAL" clId="{43D3F365-E9E4-4D3D-B134-5901AFF97E18}" dt="2019-04-25T19:04:29.639" v="1316" actId="1037"/>
          <ac:spMkLst>
            <pc:docMk/>
            <pc:sldMk cId="2673794243" sldId="1880"/>
            <ac:spMk id="8" creationId="{ABECEF5D-A7F5-4E92-9926-8ADBF55B9628}"/>
          </ac:spMkLst>
        </pc:spChg>
        <pc:spChg chg="mod">
          <ac:chgData name="Denis Signorelli" userId="80a79cbd-20eb-436d-923b-81263c666cc8" providerId="ADAL" clId="{43D3F365-E9E4-4D3D-B134-5901AFF97E18}" dt="2019-04-25T19:04:29.639" v="1316" actId="1037"/>
          <ac:spMkLst>
            <pc:docMk/>
            <pc:sldMk cId="2673794243" sldId="1880"/>
            <ac:spMk id="9" creationId="{3D242EF5-A941-41AA-8246-3F426B0A1108}"/>
          </ac:spMkLst>
        </pc:spChg>
        <pc:spChg chg="mod">
          <ac:chgData name="Denis Signorelli" userId="80a79cbd-20eb-436d-923b-81263c666cc8" providerId="ADAL" clId="{43D3F365-E9E4-4D3D-B134-5901AFF97E18}" dt="2019-04-25T19:05:08.122" v="1351" actId="20577"/>
          <ac:spMkLst>
            <pc:docMk/>
            <pc:sldMk cId="2673794243" sldId="1880"/>
            <ac:spMk id="10" creationId="{6566C47D-7D45-49F8-BF0C-68B7102DD5D2}"/>
          </ac:spMkLst>
        </pc:spChg>
        <pc:spChg chg="mod">
          <ac:chgData name="Denis Signorelli" userId="80a79cbd-20eb-436d-923b-81263c666cc8" providerId="ADAL" clId="{43D3F365-E9E4-4D3D-B134-5901AFF97E18}" dt="2019-04-25T19:04:29.639" v="1316" actId="1037"/>
          <ac:spMkLst>
            <pc:docMk/>
            <pc:sldMk cId="2673794243" sldId="1880"/>
            <ac:spMk id="11" creationId="{DB49791D-BAAF-45DB-9A9D-5AB0D2734CE7}"/>
          </ac:spMkLst>
        </pc:spChg>
        <pc:spChg chg="mod">
          <ac:chgData name="Denis Signorelli" userId="80a79cbd-20eb-436d-923b-81263c666cc8" providerId="ADAL" clId="{43D3F365-E9E4-4D3D-B134-5901AFF97E18}" dt="2019-04-25T19:04:29.639" v="1316" actId="1037"/>
          <ac:spMkLst>
            <pc:docMk/>
            <pc:sldMk cId="2673794243" sldId="1880"/>
            <ac:spMk id="12" creationId="{5B0780A1-4728-4F01-A37E-32591F6C1CDD}"/>
          </ac:spMkLst>
        </pc:spChg>
        <pc:spChg chg="add del mod">
          <ac:chgData name="Denis Signorelli" userId="80a79cbd-20eb-436d-923b-81263c666cc8" providerId="ADAL" clId="{43D3F365-E9E4-4D3D-B134-5901AFF97E18}" dt="2019-04-25T19:03:21.848" v="1250" actId="478"/>
          <ac:spMkLst>
            <pc:docMk/>
            <pc:sldMk cId="2673794243" sldId="1880"/>
            <ac:spMk id="13" creationId="{B77FB72E-271F-4A50-A5CD-B1717DE6257F}"/>
          </ac:spMkLst>
        </pc:spChg>
        <pc:spChg chg="add del mod">
          <ac:chgData name="Denis Signorelli" userId="80a79cbd-20eb-436d-923b-81263c666cc8" providerId="ADAL" clId="{43D3F365-E9E4-4D3D-B134-5901AFF97E18}" dt="2019-04-25T19:03:32.752" v="1253" actId="478"/>
          <ac:spMkLst>
            <pc:docMk/>
            <pc:sldMk cId="2673794243" sldId="1880"/>
            <ac:spMk id="14" creationId="{4120C555-E678-4692-B6B0-35EF79A93509}"/>
          </ac:spMkLst>
        </pc:spChg>
        <pc:spChg chg="add mod">
          <ac:chgData name="Denis Signorelli" userId="80a79cbd-20eb-436d-923b-81263c666cc8" providerId="ADAL" clId="{43D3F365-E9E4-4D3D-B134-5901AFF97E18}" dt="2019-04-25T19:04:29.639" v="1316" actId="1037"/>
          <ac:spMkLst>
            <pc:docMk/>
            <pc:sldMk cId="2673794243" sldId="1880"/>
            <ac:spMk id="15" creationId="{93029761-B4D3-4687-9FD5-085D1575553B}"/>
          </ac:spMkLst>
        </pc:spChg>
        <pc:grpChg chg="mod">
          <ac:chgData name="Denis Signorelli" userId="80a79cbd-20eb-436d-923b-81263c666cc8" providerId="ADAL" clId="{43D3F365-E9E4-4D3D-B134-5901AFF97E18}" dt="2019-04-25T19:04:29.970" v="1317" actId="1076"/>
          <ac:grpSpMkLst>
            <pc:docMk/>
            <pc:sldMk cId="2673794243" sldId="1880"/>
            <ac:grpSpMk id="3" creationId="{1406EC1D-BE6D-41CA-88E6-F90E2005F93C}"/>
          </ac:grpSpMkLst>
        </pc:grpChg>
      </pc:sldChg>
      <pc:sldChg chg="del">
        <pc:chgData name="Denis Signorelli" userId="80a79cbd-20eb-436d-923b-81263c666cc8" providerId="ADAL" clId="{43D3F365-E9E4-4D3D-B134-5901AFF97E18}" dt="2019-04-13T23:12:36.047" v="393" actId="2696"/>
        <pc:sldMkLst>
          <pc:docMk/>
          <pc:sldMk cId="2216450574" sldId="1881"/>
        </pc:sldMkLst>
      </pc:sldChg>
      <pc:sldChg chg="modTransition">
        <pc:chgData name="Denis Signorelli" userId="80a79cbd-20eb-436d-923b-81263c666cc8" providerId="ADAL" clId="{43D3F365-E9E4-4D3D-B134-5901AFF97E18}" dt="2019-04-13T18:36:07.347" v="324"/>
        <pc:sldMkLst>
          <pc:docMk/>
          <pc:sldMk cId="2628234673" sldId="1939"/>
        </pc:sldMkLst>
      </pc:sldChg>
      <pc:sldChg chg="modSp del">
        <pc:chgData name="Denis Signorelli" userId="80a79cbd-20eb-436d-923b-81263c666cc8" providerId="ADAL" clId="{43D3F365-E9E4-4D3D-B134-5901AFF97E18}" dt="2019-04-13T23:05:40.539" v="384" actId="2696"/>
        <pc:sldMkLst>
          <pc:docMk/>
          <pc:sldMk cId="3418766282" sldId="3956"/>
        </pc:sldMkLst>
        <pc:spChg chg="mod">
          <ac:chgData name="Denis Signorelli" userId="80a79cbd-20eb-436d-923b-81263c666cc8" providerId="ADAL" clId="{43D3F365-E9E4-4D3D-B134-5901AFF97E18}" dt="2019-04-13T16:55:30.831" v="84" actId="1076"/>
          <ac:spMkLst>
            <pc:docMk/>
            <pc:sldMk cId="3418766282" sldId="3956"/>
            <ac:spMk id="4" creationId="{1BB0192E-425F-4EB5-A53D-79896AD39BBD}"/>
          </ac:spMkLst>
        </pc:spChg>
      </pc:sldChg>
      <pc:sldChg chg="modSp modTransition">
        <pc:chgData name="Denis Signorelli" userId="80a79cbd-20eb-436d-923b-81263c666cc8" providerId="ADAL" clId="{43D3F365-E9E4-4D3D-B134-5901AFF97E18}" dt="2019-04-22T16:16:12.583" v="1236" actId="20577"/>
        <pc:sldMkLst>
          <pc:docMk/>
          <pc:sldMk cId="3716100693" sldId="3959"/>
        </pc:sldMkLst>
        <pc:spChg chg="mod">
          <ac:chgData name="Denis Signorelli" userId="80a79cbd-20eb-436d-923b-81263c666cc8" providerId="ADAL" clId="{43D3F365-E9E4-4D3D-B134-5901AFF97E18}" dt="2019-04-22T16:16:12.583" v="1236" actId="20577"/>
          <ac:spMkLst>
            <pc:docMk/>
            <pc:sldMk cId="3716100693" sldId="3959"/>
            <ac:spMk id="3" creationId="{41D37935-3E8E-41D4-BDF0-37E51E7349EB}"/>
          </ac:spMkLst>
        </pc:spChg>
        <pc:spChg chg="mod">
          <ac:chgData name="Denis Signorelli" userId="80a79cbd-20eb-436d-923b-81263c666cc8" providerId="ADAL" clId="{43D3F365-E9E4-4D3D-B134-5901AFF97E18}" dt="2019-04-21T15:44:08.336" v="1124" actId="1076"/>
          <ac:spMkLst>
            <pc:docMk/>
            <pc:sldMk cId="3716100693" sldId="3959"/>
            <ac:spMk id="6" creationId="{085A00A1-325E-4DEA-8E9E-243E72F3E1D6}"/>
          </ac:spMkLst>
        </pc:spChg>
        <pc:spChg chg="mod">
          <ac:chgData name="Denis Signorelli" userId="80a79cbd-20eb-436d-923b-81263c666cc8" providerId="ADAL" clId="{43D3F365-E9E4-4D3D-B134-5901AFF97E18}" dt="2019-04-20T19:53:57.332" v="911" actId="20577"/>
          <ac:spMkLst>
            <pc:docMk/>
            <pc:sldMk cId="3716100693" sldId="3959"/>
            <ac:spMk id="25" creationId="{3100FE7E-DE65-455E-9E3A-0F17AB74E31B}"/>
          </ac:spMkLst>
        </pc:spChg>
      </pc:sldChg>
      <pc:sldChg chg="addSp delSp modSp ord modTransition modAnim">
        <pc:chgData name="Denis Signorelli" userId="80a79cbd-20eb-436d-923b-81263c666cc8" providerId="ADAL" clId="{43D3F365-E9E4-4D3D-B134-5901AFF97E18}" dt="2019-04-21T18:47:57.690" v="1186" actId="1035"/>
        <pc:sldMkLst>
          <pc:docMk/>
          <pc:sldMk cId="776080057" sldId="3962"/>
        </pc:sldMkLst>
        <pc:spChg chg="add del mod">
          <ac:chgData name="Denis Signorelli" userId="80a79cbd-20eb-436d-923b-81263c666cc8" providerId="ADAL" clId="{43D3F365-E9E4-4D3D-B134-5901AFF97E18}" dt="2019-04-20T21:36:38.974" v="916" actId="478"/>
          <ac:spMkLst>
            <pc:docMk/>
            <pc:sldMk cId="776080057" sldId="3962"/>
            <ac:spMk id="3" creationId="{AAEABC45-DDED-40EB-8ECA-A62059C7E5D4}"/>
          </ac:spMkLst>
        </pc:spChg>
        <pc:spChg chg="mod">
          <ac:chgData name="Denis Signorelli" userId="80a79cbd-20eb-436d-923b-81263c666cc8" providerId="ADAL" clId="{43D3F365-E9E4-4D3D-B134-5901AFF97E18}" dt="2019-04-21T18:47:49.482" v="1177" actId="1036"/>
          <ac:spMkLst>
            <pc:docMk/>
            <pc:sldMk cId="776080057" sldId="3962"/>
            <ac:spMk id="10" creationId="{6478D33B-D6B7-43AD-8E6F-47FE507806D9}"/>
          </ac:spMkLst>
        </pc:spChg>
        <pc:spChg chg="mod">
          <ac:chgData name="Denis Signorelli" userId="80a79cbd-20eb-436d-923b-81263c666cc8" providerId="ADAL" clId="{43D3F365-E9E4-4D3D-B134-5901AFF97E18}" dt="2019-04-21T18:47:49.482" v="1177" actId="1036"/>
          <ac:spMkLst>
            <pc:docMk/>
            <pc:sldMk cId="776080057" sldId="3962"/>
            <ac:spMk id="11" creationId="{0ED6C9B8-99EB-417E-855A-F2FBCC4DDC58}"/>
          </ac:spMkLst>
        </pc:spChg>
        <pc:picChg chg="del">
          <ac:chgData name="Denis Signorelli" userId="80a79cbd-20eb-436d-923b-81263c666cc8" providerId="ADAL" clId="{43D3F365-E9E4-4D3D-B134-5901AFF97E18}" dt="2019-04-20T21:36:27.600" v="912" actId="478"/>
          <ac:picMkLst>
            <pc:docMk/>
            <pc:sldMk cId="776080057" sldId="3962"/>
            <ac:picMk id="4" creationId="{51790C30-2C20-4B37-9DD3-7E68108964F9}"/>
          </ac:picMkLst>
        </pc:picChg>
        <pc:picChg chg="add mod">
          <ac:chgData name="Denis Signorelli" userId="80a79cbd-20eb-436d-923b-81263c666cc8" providerId="ADAL" clId="{43D3F365-E9E4-4D3D-B134-5901AFF97E18}" dt="2019-04-21T18:47:49.482" v="1177" actId="1036"/>
          <ac:picMkLst>
            <pc:docMk/>
            <pc:sldMk cId="776080057" sldId="3962"/>
            <ac:picMk id="5" creationId="{1BB5015D-44E0-4E52-85E1-174DF923CA60}"/>
          </ac:picMkLst>
        </pc:picChg>
        <pc:picChg chg="mod">
          <ac:chgData name="Denis Signorelli" userId="80a79cbd-20eb-436d-923b-81263c666cc8" providerId="ADAL" clId="{43D3F365-E9E4-4D3D-B134-5901AFF97E18}" dt="2019-04-21T18:47:57.690" v="1186" actId="1035"/>
          <ac:picMkLst>
            <pc:docMk/>
            <pc:sldMk cId="776080057" sldId="3962"/>
            <ac:picMk id="6" creationId="{5642C370-DEBC-4125-B604-6829EF98BEA9}"/>
          </ac:picMkLst>
        </pc:picChg>
        <pc:picChg chg="add mod">
          <ac:chgData name="Denis Signorelli" userId="80a79cbd-20eb-436d-923b-81263c666cc8" providerId="ADAL" clId="{43D3F365-E9E4-4D3D-B134-5901AFF97E18}" dt="2019-04-21T18:47:49.482" v="1177" actId="1036"/>
          <ac:picMkLst>
            <pc:docMk/>
            <pc:sldMk cId="776080057" sldId="3962"/>
            <ac:picMk id="8" creationId="{235EC7A1-8B90-4C85-A1A7-53687AE38A6D}"/>
          </ac:picMkLst>
        </pc:picChg>
        <pc:picChg chg="mod">
          <ac:chgData name="Denis Signorelli" userId="80a79cbd-20eb-436d-923b-81263c666cc8" providerId="ADAL" clId="{43D3F365-E9E4-4D3D-B134-5901AFF97E18}" dt="2019-04-21T18:47:57.690" v="1186" actId="1035"/>
          <ac:picMkLst>
            <pc:docMk/>
            <pc:sldMk cId="776080057" sldId="3962"/>
            <ac:picMk id="9" creationId="{B43B75A6-E9BE-45ED-8F7E-AE3FFCF55FD6}"/>
          </ac:picMkLst>
        </pc:picChg>
        <pc:picChg chg="add mod">
          <ac:chgData name="Denis Signorelli" userId="80a79cbd-20eb-436d-923b-81263c666cc8" providerId="ADAL" clId="{43D3F365-E9E4-4D3D-B134-5901AFF97E18}" dt="2019-04-21T18:47:49.482" v="1177" actId="1036"/>
          <ac:picMkLst>
            <pc:docMk/>
            <pc:sldMk cId="776080057" sldId="3962"/>
            <ac:picMk id="12" creationId="{A24B4969-FD5E-4B60-9190-ACFDD4423280}"/>
          </ac:picMkLst>
        </pc:picChg>
      </pc:sldChg>
      <pc:sldChg chg="modTransition modNotesTx">
        <pc:chgData name="Denis Signorelli" userId="80a79cbd-20eb-436d-923b-81263c666cc8" providerId="ADAL" clId="{43D3F365-E9E4-4D3D-B134-5901AFF97E18}" dt="2019-04-21T12:34:44.684" v="980" actId="20577"/>
        <pc:sldMkLst>
          <pc:docMk/>
          <pc:sldMk cId="3888144097" sldId="3963"/>
        </pc:sldMkLst>
      </pc:sldChg>
      <pc:sldChg chg="modSp modTransition">
        <pc:chgData name="Denis Signorelli" userId="80a79cbd-20eb-436d-923b-81263c666cc8" providerId="ADAL" clId="{43D3F365-E9E4-4D3D-B134-5901AFF97E18}" dt="2019-04-14T16:34:16.725" v="538" actId="790"/>
        <pc:sldMkLst>
          <pc:docMk/>
          <pc:sldMk cId="1367446269" sldId="3964"/>
        </pc:sldMkLst>
        <pc:spChg chg="mod">
          <ac:chgData name="Denis Signorelli" userId="80a79cbd-20eb-436d-923b-81263c666cc8" providerId="ADAL" clId="{43D3F365-E9E4-4D3D-B134-5901AFF97E18}" dt="2019-04-14T16:34:16.725" v="538" actId="790"/>
          <ac:spMkLst>
            <pc:docMk/>
            <pc:sldMk cId="1367446269" sldId="3964"/>
            <ac:spMk id="16" creationId="{EF02179B-F72F-A641-A8F3-2D133B2927A8}"/>
          </ac:spMkLst>
        </pc:spChg>
      </pc:sldChg>
      <pc:sldChg chg="modSp modTransition">
        <pc:chgData name="Denis Signorelli" userId="80a79cbd-20eb-436d-923b-81263c666cc8" providerId="ADAL" clId="{43D3F365-E9E4-4D3D-B134-5901AFF97E18}" dt="2019-04-21T10:27:11.227" v="973" actId="1036"/>
        <pc:sldMkLst>
          <pc:docMk/>
          <pc:sldMk cId="2762907865" sldId="3965"/>
        </pc:sldMkLst>
        <pc:spChg chg="mod">
          <ac:chgData name="Denis Signorelli" userId="80a79cbd-20eb-436d-923b-81263c666cc8" providerId="ADAL" clId="{43D3F365-E9E4-4D3D-B134-5901AFF97E18}" dt="2019-04-21T10:27:11.227" v="973" actId="1036"/>
          <ac:spMkLst>
            <pc:docMk/>
            <pc:sldMk cId="2762907865" sldId="3965"/>
            <ac:spMk id="2" creationId="{35A9D515-B1B6-43EA-B173-1D58EB76BD46}"/>
          </ac:spMkLst>
        </pc:spChg>
        <pc:spChg chg="mod">
          <ac:chgData name="Denis Signorelli" userId="80a79cbd-20eb-436d-923b-81263c666cc8" providerId="ADAL" clId="{43D3F365-E9E4-4D3D-B134-5901AFF97E18}" dt="2019-04-14T16:35:03.296" v="585" actId="790"/>
          <ac:spMkLst>
            <pc:docMk/>
            <pc:sldMk cId="2762907865" sldId="3965"/>
            <ac:spMk id="7" creationId="{77143B82-C877-41D0-8E9D-9DEC61A184A3}"/>
          </ac:spMkLst>
        </pc:spChg>
      </pc:sldChg>
      <pc:sldChg chg="addSp delSp modSp ord modTransition">
        <pc:chgData name="Denis Signorelli" userId="80a79cbd-20eb-436d-923b-81263c666cc8" providerId="ADAL" clId="{43D3F365-E9E4-4D3D-B134-5901AFF97E18}" dt="2019-04-21T15:35:45.093" v="1119" actId="1036"/>
        <pc:sldMkLst>
          <pc:docMk/>
          <pc:sldMk cId="2616119799" sldId="3969"/>
        </pc:sldMkLst>
        <pc:spChg chg="mod">
          <ac:chgData name="Denis Signorelli" userId="80a79cbd-20eb-436d-923b-81263c666cc8" providerId="ADAL" clId="{43D3F365-E9E4-4D3D-B134-5901AFF97E18}" dt="2019-04-21T15:35:14.900" v="1096" actId="1076"/>
          <ac:spMkLst>
            <pc:docMk/>
            <pc:sldMk cId="2616119799" sldId="3969"/>
            <ac:spMk id="9" creationId="{BBB917C8-7B90-4DE9-9DE7-DF2157DBA4C7}"/>
          </ac:spMkLst>
        </pc:spChg>
        <pc:spChg chg="mod">
          <ac:chgData name="Denis Signorelli" userId="80a79cbd-20eb-436d-923b-81263c666cc8" providerId="ADAL" clId="{43D3F365-E9E4-4D3D-B134-5901AFF97E18}" dt="2019-04-21T15:35:45.093" v="1119" actId="1036"/>
          <ac:spMkLst>
            <pc:docMk/>
            <pc:sldMk cId="2616119799" sldId="3969"/>
            <ac:spMk id="11" creationId="{A6FD672D-5392-4043-BBCA-73249DF0FC3A}"/>
          </ac:spMkLst>
        </pc:spChg>
        <pc:picChg chg="add mod">
          <ac:chgData name="Denis Signorelli" userId="80a79cbd-20eb-436d-923b-81263c666cc8" providerId="ADAL" clId="{43D3F365-E9E4-4D3D-B134-5901AFF97E18}" dt="2019-04-21T15:35:34.018" v="1101" actId="14100"/>
          <ac:picMkLst>
            <pc:docMk/>
            <pc:sldMk cId="2616119799" sldId="3969"/>
            <ac:picMk id="3" creationId="{165C9F8B-D1FF-4F66-A49C-A786E9BC2C61}"/>
          </ac:picMkLst>
        </pc:picChg>
        <pc:picChg chg="add mod">
          <ac:chgData name="Denis Signorelli" userId="80a79cbd-20eb-436d-923b-81263c666cc8" providerId="ADAL" clId="{43D3F365-E9E4-4D3D-B134-5901AFF97E18}" dt="2019-04-21T15:35:45.093" v="1119" actId="1036"/>
          <ac:picMkLst>
            <pc:docMk/>
            <pc:sldMk cId="2616119799" sldId="3969"/>
            <ac:picMk id="5" creationId="{A73C8AFD-48F0-42FE-AC79-D2C8FE2061CA}"/>
          </ac:picMkLst>
        </pc:picChg>
        <pc:picChg chg="del">
          <ac:chgData name="Denis Signorelli" userId="80a79cbd-20eb-436d-923b-81263c666cc8" providerId="ADAL" clId="{43D3F365-E9E4-4D3D-B134-5901AFF97E18}" dt="2019-04-21T15:34:54.652" v="1089" actId="478"/>
          <ac:picMkLst>
            <pc:docMk/>
            <pc:sldMk cId="2616119799" sldId="3969"/>
            <ac:picMk id="6" creationId="{874A32FF-B58F-4C9E-A25E-BBAA67CEC687}"/>
          </ac:picMkLst>
        </pc:picChg>
        <pc:picChg chg="del">
          <ac:chgData name="Denis Signorelli" userId="80a79cbd-20eb-436d-923b-81263c666cc8" providerId="ADAL" clId="{43D3F365-E9E4-4D3D-B134-5901AFF97E18}" dt="2019-04-21T15:27:49.338" v="1085" actId="478"/>
          <ac:picMkLst>
            <pc:docMk/>
            <pc:sldMk cId="2616119799" sldId="3969"/>
            <ac:picMk id="8" creationId="{BD588D9F-BD89-43D9-82AE-AA47CE6E0FDE}"/>
          </ac:picMkLst>
        </pc:picChg>
      </pc:sldChg>
      <pc:sldChg chg="modTransition modAnim">
        <pc:chgData name="Denis Signorelli" userId="80a79cbd-20eb-436d-923b-81263c666cc8" providerId="ADAL" clId="{43D3F365-E9E4-4D3D-B134-5901AFF97E18}" dt="2019-04-13T18:36:10.126" v="325"/>
        <pc:sldMkLst>
          <pc:docMk/>
          <pc:sldMk cId="761768953" sldId="3970"/>
        </pc:sldMkLst>
      </pc:sldChg>
      <pc:sldChg chg="addSp delSp modSp ord modTransition">
        <pc:chgData name="Denis Signorelli" userId="80a79cbd-20eb-436d-923b-81263c666cc8" providerId="ADAL" clId="{43D3F365-E9E4-4D3D-B134-5901AFF97E18}" dt="2019-04-22T16:20:36.591" v="1243" actId="1076"/>
        <pc:sldMkLst>
          <pc:docMk/>
          <pc:sldMk cId="3776886671" sldId="3971"/>
        </pc:sldMkLst>
        <pc:spChg chg="add del mod">
          <ac:chgData name="Denis Signorelli" userId="80a79cbd-20eb-436d-923b-81263c666cc8" providerId="ADAL" clId="{43D3F365-E9E4-4D3D-B134-5901AFF97E18}" dt="2019-04-13T17:52:08.068" v="224" actId="478"/>
          <ac:spMkLst>
            <pc:docMk/>
            <pc:sldMk cId="3776886671" sldId="3971"/>
            <ac:spMk id="2" creationId="{70978C85-BDAE-4A0E-9ECD-815460E0AC75}"/>
          </ac:spMkLst>
        </pc:spChg>
        <pc:spChg chg="mod">
          <ac:chgData name="Denis Signorelli" userId="80a79cbd-20eb-436d-923b-81263c666cc8" providerId="ADAL" clId="{43D3F365-E9E4-4D3D-B134-5901AFF97E18}" dt="2019-04-22T16:20:36.591" v="1243" actId="1076"/>
          <ac:spMkLst>
            <pc:docMk/>
            <pc:sldMk cId="3776886671" sldId="3971"/>
            <ac:spMk id="4" creationId="{1FD7CE2D-8892-49A7-A3A6-0F3D24F376DD}"/>
          </ac:spMkLst>
        </pc:spChg>
        <pc:spChg chg="mod">
          <ac:chgData name="Denis Signorelli" userId="80a79cbd-20eb-436d-923b-81263c666cc8" providerId="ADAL" clId="{43D3F365-E9E4-4D3D-B134-5901AFF97E18}" dt="2019-04-21T12:28:51.017" v="977" actId="1036"/>
          <ac:spMkLst>
            <pc:docMk/>
            <pc:sldMk cId="3776886671" sldId="3971"/>
            <ac:spMk id="6" creationId="{B95065EA-D61E-4F19-927D-727EADFD964B}"/>
          </ac:spMkLst>
        </pc:spChg>
      </pc:sldChg>
      <pc:sldChg chg="addSp delSp modSp modTransition">
        <pc:chgData name="Denis Signorelli" userId="80a79cbd-20eb-436d-923b-81263c666cc8" providerId="ADAL" clId="{43D3F365-E9E4-4D3D-B134-5901AFF97E18}" dt="2019-04-13T18:41:10.729" v="345" actId="1076"/>
        <pc:sldMkLst>
          <pc:docMk/>
          <pc:sldMk cId="4210674150" sldId="3972"/>
        </pc:sldMkLst>
        <pc:spChg chg="mod">
          <ac:chgData name="Denis Signorelli" userId="80a79cbd-20eb-436d-923b-81263c666cc8" providerId="ADAL" clId="{43D3F365-E9E4-4D3D-B134-5901AFF97E18}" dt="2019-04-13T18:41:10.729" v="345" actId="1076"/>
          <ac:spMkLst>
            <pc:docMk/>
            <pc:sldMk cId="4210674150" sldId="3972"/>
            <ac:spMk id="3" creationId="{FECB6AF0-E450-4451-97EF-9EB4342CE14E}"/>
          </ac:spMkLst>
        </pc:spChg>
        <pc:picChg chg="del">
          <ac:chgData name="Denis Signorelli" userId="80a79cbd-20eb-436d-923b-81263c666cc8" providerId="ADAL" clId="{43D3F365-E9E4-4D3D-B134-5901AFF97E18}" dt="2019-04-13T18:38:51.432" v="327" actId="478"/>
          <ac:picMkLst>
            <pc:docMk/>
            <pc:sldMk cId="4210674150" sldId="3972"/>
            <ac:picMk id="4" creationId="{A5C35810-C0F7-4FC9-9DAC-A00130C3B3E0}"/>
          </ac:picMkLst>
        </pc:picChg>
        <pc:picChg chg="add del mod">
          <ac:chgData name="Denis Signorelli" userId="80a79cbd-20eb-436d-923b-81263c666cc8" providerId="ADAL" clId="{43D3F365-E9E4-4D3D-B134-5901AFF97E18}" dt="2019-04-13T18:40:00.488" v="335" actId="478"/>
          <ac:picMkLst>
            <pc:docMk/>
            <pc:sldMk cId="4210674150" sldId="3972"/>
            <ac:picMk id="5" creationId="{6C6F0E6A-B727-4FEB-98CE-7B2E29DDB846}"/>
          </ac:picMkLst>
        </pc:picChg>
        <pc:picChg chg="add mod">
          <ac:chgData name="Denis Signorelli" userId="80a79cbd-20eb-436d-923b-81263c666cc8" providerId="ADAL" clId="{43D3F365-E9E4-4D3D-B134-5901AFF97E18}" dt="2019-04-13T18:40:32.216" v="344" actId="1076"/>
          <ac:picMkLst>
            <pc:docMk/>
            <pc:sldMk cId="4210674150" sldId="3972"/>
            <ac:picMk id="6" creationId="{35FFEA9B-5DFB-4832-829A-9E1C1D750597}"/>
          </ac:picMkLst>
        </pc:picChg>
      </pc:sldChg>
      <pc:sldChg chg="addSp delSp modSp add del ord setBg modAnim">
        <pc:chgData name="Denis Signorelli" userId="80a79cbd-20eb-436d-923b-81263c666cc8" providerId="ADAL" clId="{43D3F365-E9E4-4D3D-B134-5901AFF97E18}" dt="2019-04-13T23:18:00.824" v="396"/>
        <pc:sldMkLst>
          <pc:docMk/>
          <pc:sldMk cId="2857824834" sldId="3973"/>
        </pc:sldMkLst>
        <pc:spChg chg="mod">
          <ac:chgData name="Denis Signorelli" userId="80a79cbd-20eb-436d-923b-81263c666cc8" providerId="ADAL" clId="{43D3F365-E9E4-4D3D-B134-5901AFF97E18}" dt="2019-04-13T16:47:11.298" v="10" actId="14100"/>
          <ac:spMkLst>
            <pc:docMk/>
            <pc:sldMk cId="2857824834" sldId="3973"/>
            <ac:spMk id="38" creationId="{DBCCF18E-7463-491F-B507-3151C269D329}"/>
          </ac:spMkLst>
        </pc:spChg>
        <pc:spChg chg="mod">
          <ac:chgData name="Denis Signorelli" userId="80a79cbd-20eb-436d-923b-81263c666cc8" providerId="ADAL" clId="{43D3F365-E9E4-4D3D-B134-5901AFF97E18}" dt="2019-04-13T16:50:02.543" v="35" actId="1076"/>
          <ac:spMkLst>
            <pc:docMk/>
            <pc:sldMk cId="2857824834" sldId="3973"/>
            <ac:spMk id="52" creationId="{00000000-0000-0000-0000-000000000000}"/>
          </ac:spMkLst>
        </pc:spChg>
        <pc:spChg chg="mod">
          <ac:chgData name="Denis Signorelli" userId="80a79cbd-20eb-436d-923b-81263c666cc8" providerId="ADAL" clId="{43D3F365-E9E4-4D3D-B134-5901AFF97E18}" dt="2019-04-13T16:47:11.298" v="10" actId="14100"/>
          <ac:spMkLst>
            <pc:docMk/>
            <pc:sldMk cId="2857824834" sldId="3973"/>
            <ac:spMk id="60" creationId="{7BF1B266-1EAF-458D-A2CD-071025284A52}"/>
          </ac:spMkLst>
        </pc:spChg>
        <pc:spChg chg="mod">
          <ac:chgData name="Denis Signorelli" userId="80a79cbd-20eb-436d-923b-81263c666cc8" providerId="ADAL" clId="{43D3F365-E9E4-4D3D-B134-5901AFF97E18}" dt="2019-04-13T16:47:11.298" v="10" actId="14100"/>
          <ac:spMkLst>
            <pc:docMk/>
            <pc:sldMk cId="2857824834" sldId="3973"/>
            <ac:spMk id="86" creationId="{6970C00F-F61E-406A-95ED-097C6C6F1ABD}"/>
          </ac:spMkLst>
        </pc:spChg>
        <pc:grpChg chg="mod">
          <ac:chgData name="Denis Signorelli" userId="80a79cbd-20eb-436d-923b-81263c666cc8" providerId="ADAL" clId="{43D3F365-E9E4-4D3D-B134-5901AFF97E18}" dt="2019-04-13T16:47:11.298" v="10" actId="14100"/>
          <ac:grpSpMkLst>
            <pc:docMk/>
            <pc:sldMk cId="2857824834" sldId="3973"/>
            <ac:grpSpMk id="3" creationId="{A8C9A957-2250-4437-B59C-8B2F5EA4656D}"/>
          </ac:grpSpMkLst>
        </pc:grpChg>
        <pc:picChg chg="add del mod">
          <ac:chgData name="Denis Signorelli" userId="80a79cbd-20eb-436d-923b-81263c666cc8" providerId="ADAL" clId="{43D3F365-E9E4-4D3D-B134-5901AFF97E18}" dt="2019-04-13T16:47:26.312" v="12" actId="478"/>
          <ac:picMkLst>
            <pc:docMk/>
            <pc:sldMk cId="2857824834" sldId="3973"/>
            <ac:picMk id="55" creationId="{8CB65AA2-89A7-4521-A715-8A6F150C5148}"/>
          </ac:picMkLst>
        </pc:picChg>
        <pc:picChg chg="mod">
          <ac:chgData name="Denis Signorelli" userId="80a79cbd-20eb-436d-923b-81263c666cc8" providerId="ADAL" clId="{43D3F365-E9E4-4D3D-B134-5901AFF97E18}" dt="2019-04-13T16:47:11.298" v="10" actId="14100"/>
          <ac:picMkLst>
            <pc:docMk/>
            <pc:sldMk cId="2857824834" sldId="3973"/>
            <ac:picMk id="57" creationId="{9DA5E9C3-AD9A-4894-B864-C50C316FED26}"/>
          </ac:picMkLst>
        </pc:picChg>
        <pc:picChg chg="mod">
          <ac:chgData name="Denis Signorelli" userId="80a79cbd-20eb-436d-923b-81263c666cc8" providerId="ADAL" clId="{43D3F365-E9E4-4D3D-B134-5901AFF97E18}" dt="2019-04-13T16:47:11.298" v="10" actId="14100"/>
          <ac:picMkLst>
            <pc:docMk/>
            <pc:sldMk cId="2857824834" sldId="3973"/>
            <ac:picMk id="58" creationId="{9E4DF647-CA3F-4E21-8841-8F9A2B000E7E}"/>
          </ac:picMkLst>
        </pc:picChg>
        <pc:picChg chg="mod">
          <ac:chgData name="Denis Signorelli" userId="80a79cbd-20eb-436d-923b-81263c666cc8" providerId="ADAL" clId="{43D3F365-E9E4-4D3D-B134-5901AFF97E18}" dt="2019-04-13T16:47:11.298" v="10" actId="14100"/>
          <ac:picMkLst>
            <pc:docMk/>
            <pc:sldMk cId="2857824834" sldId="3973"/>
            <ac:picMk id="59" creationId="{2705D32B-912A-4079-A49D-FB1D9B67243F}"/>
          </ac:picMkLst>
        </pc:picChg>
        <pc:picChg chg="mod">
          <ac:chgData name="Denis Signorelli" userId="80a79cbd-20eb-436d-923b-81263c666cc8" providerId="ADAL" clId="{43D3F365-E9E4-4D3D-B134-5901AFF97E18}" dt="2019-04-13T16:47:11.298" v="10" actId="14100"/>
          <ac:picMkLst>
            <pc:docMk/>
            <pc:sldMk cId="2857824834" sldId="3973"/>
            <ac:picMk id="88" creationId="{EF8B2021-23B7-431C-B582-5C6AF061CA20}"/>
          </ac:picMkLst>
        </pc:picChg>
        <pc:picChg chg="mod">
          <ac:chgData name="Denis Signorelli" userId="80a79cbd-20eb-436d-923b-81263c666cc8" providerId="ADAL" clId="{43D3F365-E9E4-4D3D-B134-5901AFF97E18}" dt="2019-04-13T16:47:11.298" v="10" actId="14100"/>
          <ac:picMkLst>
            <pc:docMk/>
            <pc:sldMk cId="2857824834" sldId="3973"/>
            <ac:picMk id="93" creationId="{DD9B6100-8193-4261-9E58-07A6D5F2F37C}"/>
          </ac:picMkLst>
        </pc:picChg>
        <pc:picChg chg="mod">
          <ac:chgData name="Denis Signorelli" userId="80a79cbd-20eb-436d-923b-81263c666cc8" providerId="ADAL" clId="{43D3F365-E9E4-4D3D-B134-5901AFF97E18}" dt="2019-04-13T16:47:11.298" v="10" actId="14100"/>
          <ac:picMkLst>
            <pc:docMk/>
            <pc:sldMk cId="2857824834" sldId="3973"/>
            <ac:picMk id="94" creationId="{B186FB99-9C6D-4770-96DB-7C907FF352F1}"/>
          </ac:picMkLst>
        </pc:picChg>
        <pc:picChg chg="mod">
          <ac:chgData name="Denis Signorelli" userId="80a79cbd-20eb-436d-923b-81263c666cc8" providerId="ADAL" clId="{43D3F365-E9E4-4D3D-B134-5901AFF97E18}" dt="2019-04-13T16:47:11.298" v="10" actId="14100"/>
          <ac:picMkLst>
            <pc:docMk/>
            <pc:sldMk cId="2857824834" sldId="3973"/>
            <ac:picMk id="106" creationId="{74ABA099-BDA4-4D1F-8D87-18CB87C8C1AF}"/>
          </ac:picMkLst>
        </pc:picChg>
        <pc:picChg chg="mod">
          <ac:chgData name="Denis Signorelli" userId="80a79cbd-20eb-436d-923b-81263c666cc8" providerId="ADAL" clId="{43D3F365-E9E4-4D3D-B134-5901AFF97E18}" dt="2019-04-13T16:47:11.298" v="10" actId="14100"/>
          <ac:picMkLst>
            <pc:docMk/>
            <pc:sldMk cId="2857824834" sldId="3973"/>
            <ac:picMk id="107" creationId="{08FA41FB-7BA2-4D57-9C71-F52E57FA7991}"/>
          </ac:picMkLst>
        </pc:picChg>
        <pc:picChg chg="mod">
          <ac:chgData name="Denis Signorelli" userId="80a79cbd-20eb-436d-923b-81263c666cc8" providerId="ADAL" clId="{43D3F365-E9E4-4D3D-B134-5901AFF97E18}" dt="2019-04-13T16:47:11.298" v="10" actId="14100"/>
          <ac:picMkLst>
            <pc:docMk/>
            <pc:sldMk cId="2857824834" sldId="3973"/>
            <ac:picMk id="109" creationId="{90DFA906-11E4-4678-A9EF-9170F0536117}"/>
          </ac:picMkLst>
        </pc:picChg>
        <pc:picChg chg="mod">
          <ac:chgData name="Denis Signorelli" userId="80a79cbd-20eb-436d-923b-81263c666cc8" providerId="ADAL" clId="{43D3F365-E9E4-4D3D-B134-5901AFF97E18}" dt="2019-04-13T16:47:11.298" v="10" actId="14100"/>
          <ac:picMkLst>
            <pc:docMk/>
            <pc:sldMk cId="2857824834" sldId="3973"/>
            <ac:picMk id="110" creationId="{97325310-6FD2-44A4-A99A-D8B743D2B247}"/>
          </ac:picMkLst>
        </pc:picChg>
      </pc:sldChg>
      <pc:sldChg chg="modSp add ord setBg">
        <pc:chgData name="Denis Signorelli" userId="80a79cbd-20eb-436d-923b-81263c666cc8" providerId="ADAL" clId="{43D3F365-E9E4-4D3D-B134-5901AFF97E18}" dt="2019-04-20T19:35:32.848" v="840" actId="20577"/>
        <pc:sldMkLst>
          <pc:docMk/>
          <pc:sldMk cId="3711771910" sldId="4176"/>
        </pc:sldMkLst>
        <pc:spChg chg="mod">
          <ac:chgData name="Denis Signorelli" userId="80a79cbd-20eb-436d-923b-81263c666cc8" providerId="ADAL" clId="{43D3F365-E9E4-4D3D-B134-5901AFF97E18}" dt="2019-04-13T16:56:18.074" v="91" actId="1076"/>
          <ac:spMkLst>
            <pc:docMk/>
            <pc:sldMk cId="3711771910" sldId="4176"/>
            <ac:spMk id="2" creationId="{EBCF5E40-2F21-4311-A14B-BD777BFA2564}"/>
          </ac:spMkLst>
        </pc:spChg>
        <pc:spChg chg="mod">
          <ac:chgData name="Denis Signorelli" userId="80a79cbd-20eb-436d-923b-81263c666cc8" providerId="ADAL" clId="{43D3F365-E9E4-4D3D-B134-5901AFF97E18}" dt="2019-04-13T16:56:18.074" v="91" actId="1076"/>
          <ac:spMkLst>
            <pc:docMk/>
            <pc:sldMk cId="3711771910" sldId="4176"/>
            <ac:spMk id="13" creationId="{4D2EAC45-1475-48B3-9E6D-0DECE588FE50}"/>
          </ac:spMkLst>
        </pc:spChg>
        <pc:spChg chg="mod">
          <ac:chgData name="Denis Signorelli" userId="80a79cbd-20eb-436d-923b-81263c666cc8" providerId="ADAL" clId="{43D3F365-E9E4-4D3D-B134-5901AFF97E18}" dt="2019-04-13T16:56:18.074" v="91" actId="1076"/>
          <ac:spMkLst>
            <pc:docMk/>
            <pc:sldMk cId="3711771910" sldId="4176"/>
            <ac:spMk id="14" creationId="{A9C1108E-43AC-424F-8E03-9597E3EBECB2}"/>
          </ac:spMkLst>
        </pc:spChg>
        <pc:spChg chg="mod">
          <ac:chgData name="Denis Signorelli" userId="80a79cbd-20eb-436d-923b-81263c666cc8" providerId="ADAL" clId="{43D3F365-E9E4-4D3D-B134-5901AFF97E18}" dt="2019-04-13T16:56:18.074" v="91" actId="1076"/>
          <ac:spMkLst>
            <pc:docMk/>
            <pc:sldMk cId="3711771910" sldId="4176"/>
            <ac:spMk id="15" creationId="{C2D0165F-EFE9-4B2B-B7D5-C7E61F463FBF}"/>
          </ac:spMkLst>
        </pc:spChg>
        <pc:spChg chg="mod">
          <ac:chgData name="Denis Signorelli" userId="80a79cbd-20eb-436d-923b-81263c666cc8" providerId="ADAL" clId="{43D3F365-E9E4-4D3D-B134-5901AFF97E18}" dt="2019-04-20T19:35:32.848" v="840" actId="20577"/>
          <ac:spMkLst>
            <pc:docMk/>
            <pc:sldMk cId="3711771910" sldId="4176"/>
            <ac:spMk id="78" creationId="{00000000-0000-0000-0000-000000000000}"/>
          </ac:spMkLst>
        </pc:spChg>
        <pc:spChg chg="mod">
          <ac:chgData name="Denis Signorelli" userId="80a79cbd-20eb-436d-923b-81263c666cc8" providerId="ADAL" clId="{43D3F365-E9E4-4D3D-B134-5901AFF97E18}" dt="2019-04-13T16:56:18.074" v="91" actId="1076"/>
          <ac:spMkLst>
            <pc:docMk/>
            <pc:sldMk cId="3711771910" sldId="4176"/>
            <ac:spMk id="84" creationId="{00000000-0000-0000-0000-000000000000}"/>
          </ac:spMkLst>
        </pc:spChg>
        <pc:spChg chg="mod">
          <ac:chgData name="Denis Signorelli" userId="80a79cbd-20eb-436d-923b-81263c666cc8" providerId="ADAL" clId="{43D3F365-E9E4-4D3D-B134-5901AFF97E18}" dt="2019-04-13T16:56:18.074" v="91" actId="1076"/>
          <ac:spMkLst>
            <pc:docMk/>
            <pc:sldMk cId="3711771910" sldId="4176"/>
            <ac:spMk id="85" creationId="{00000000-0000-0000-0000-000000000000}"/>
          </ac:spMkLst>
        </pc:spChg>
        <pc:spChg chg="mod">
          <ac:chgData name="Denis Signorelli" userId="80a79cbd-20eb-436d-923b-81263c666cc8" providerId="ADAL" clId="{43D3F365-E9E4-4D3D-B134-5901AFF97E18}" dt="2019-04-13T16:56:18.074" v="91" actId="1076"/>
          <ac:spMkLst>
            <pc:docMk/>
            <pc:sldMk cId="3711771910" sldId="4176"/>
            <ac:spMk id="86" creationId="{00000000-0000-0000-0000-000000000000}"/>
          </ac:spMkLst>
        </pc:spChg>
        <pc:grpChg chg="mod">
          <ac:chgData name="Denis Signorelli" userId="80a79cbd-20eb-436d-923b-81263c666cc8" providerId="ADAL" clId="{43D3F365-E9E4-4D3D-B134-5901AFF97E18}" dt="2019-04-13T16:57:17.554" v="101" actId="1035"/>
          <ac:grpSpMkLst>
            <pc:docMk/>
            <pc:sldMk cId="3711771910" sldId="4176"/>
            <ac:grpSpMk id="42" creationId="{00000000-0000-0000-0000-000000000000}"/>
          </ac:grpSpMkLst>
        </pc:grpChg>
        <pc:cxnChg chg="mod">
          <ac:chgData name="Denis Signorelli" userId="80a79cbd-20eb-436d-923b-81263c666cc8" providerId="ADAL" clId="{43D3F365-E9E4-4D3D-B134-5901AFF97E18}" dt="2019-04-13T16:56:18.074" v="91" actId="1076"/>
          <ac:cxnSpMkLst>
            <pc:docMk/>
            <pc:sldMk cId="3711771910" sldId="4176"/>
            <ac:cxnSpMk id="6" creationId="{1ABDF142-F300-4F0B-8ED9-2E5A34CE8EA0}"/>
          </ac:cxnSpMkLst>
        </pc:cxnChg>
      </pc:sldChg>
      <pc:sldChg chg="addSp delSp modSp add ord modTransition modAnim">
        <pc:chgData name="Denis Signorelli" userId="80a79cbd-20eb-436d-923b-81263c666cc8" providerId="ADAL" clId="{43D3F365-E9E4-4D3D-B134-5901AFF97E18}" dt="2019-04-21T12:31:41.103" v="978" actId="1076"/>
        <pc:sldMkLst>
          <pc:docMk/>
          <pc:sldMk cId="230568080" sldId="4177"/>
        </pc:sldMkLst>
        <pc:spChg chg="mod">
          <ac:chgData name="Denis Signorelli" userId="80a79cbd-20eb-436d-923b-81263c666cc8" providerId="ADAL" clId="{43D3F365-E9E4-4D3D-B134-5901AFF97E18}" dt="2019-04-13T22:55:47.250" v="381" actId="14100"/>
          <ac:spMkLst>
            <pc:docMk/>
            <pc:sldMk cId="230568080" sldId="4177"/>
            <ac:spMk id="2" creationId="{1D5F1F56-5952-47A9-A9BD-A654025F7CC6}"/>
          </ac:spMkLst>
        </pc:spChg>
        <pc:spChg chg="add del mod">
          <ac:chgData name="Denis Signorelli" userId="80a79cbd-20eb-436d-923b-81263c666cc8" providerId="ADAL" clId="{43D3F365-E9E4-4D3D-B134-5901AFF97E18}" dt="2019-04-13T22:54:12.730" v="361" actId="478"/>
          <ac:spMkLst>
            <pc:docMk/>
            <pc:sldMk cId="230568080" sldId="4177"/>
            <ac:spMk id="6" creationId="{B51E99FF-22E8-4D78-917C-A879A7A973A4}"/>
          </ac:spMkLst>
        </pc:spChg>
        <pc:spChg chg="mod">
          <ac:chgData name="Denis Signorelli" userId="80a79cbd-20eb-436d-923b-81263c666cc8" providerId="ADAL" clId="{43D3F365-E9E4-4D3D-B134-5901AFF97E18}" dt="2019-04-13T22:54:41.406" v="368" actId="207"/>
          <ac:spMkLst>
            <pc:docMk/>
            <pc:sldMk cId="230568080" sldId="4177"/>
            <ac:spMk id="10" creationId="{3230B20B-1180-4875-8505-C29C6AAE7AEA}"/>
          </ac:spMkLst>
        </pc:spChg>
        <pc:spChg chg="mod">
          <ac:chgData name="Denis Signorelli" userId="80a79cbd-20eb-436d-923b-81263c666cc8" providerId="ADAL" clId="{43D3F365-E9E4-4D3D-B134-5901AFF97E18}" dt="2019-04-13T22:55:46.467" v="380" actId="14100"/>
          <ac:spMkLst>
            <pc:docMk/>
            <pc:sldMk cId="230568080" sldId="4177"/>
            <ac:spMk id="11" creationId="{2DB5F9B8-C99A-421A-B388-FE95F8E20B46}"/>
          </ac:spMkLst>
        </pc:spChg>
        <pc:spChg chg="del">
          <ac:chgData name="Denis Signorelli" userId="80a79cbd-20eb-436d-923b-81263c666cc8" providerId="ADAL" clId="{43D3F365-E9E4-4D3D-B134-5901AFF97E18}" dt="2019-04-13T22:54:07.758" v="360" actId="478"/>
          <ac:spMkLst>
            <pc:docMk/>
            <pc:sldMk cId="230568080" sldId="4177"/>
            <ac:spMk id="12" creationId="{AD7F176A-A15B-49F3-BBA4-C23D6925669E}"/>
          </ac:spMkLst>
        </pc:spChg>
        <pc:spChg chg="mod">
          <ac:chgData name="Denis Signorelli" userId="80a79cbd-20eb-436d-923b-81263c666cc8" providerId="ADAL" clId="{43D3F365-E9E4-4D3D-B134-5901AFF97E18}" dt="2019-04-13T22:55:45.104" v="378" actId="14100"/>
          <ac:spMkLst>
            <pc:docMk/>
            <pc:sldMk cId="230568080" sldId="4177"/>
            <ac:spMk id="14" creationId="{6CC3AB71-5754-40BC-B63A-D195685CA7D1}"/>
          </ac:spMkLst>
        </pc:spChg>
        <pc:spChg chg="mod">
          <ac:chgData name="Denis Signorelli" userId="80a79cbd-20eb-436d-923b-81263c666cc8" providerId="ADAL" clId="{43D3F365-E9E4-4D3D-B134-5901AFF97E18}" dt="2019-04-13T22:55:46.071" v="379" actId="14100"/>
          <ac:spMkLst>
            <pc:docMk/>
            <pc:sldMk cId="230568080" sldId="4177"/>
            <ac:spMk id="15" creationId="{D465F5E9-846E-437F-8F4E-6D010385F895}"/>
          </ac:spMkLst>
        </pc:spChg>
        <pc:spChg chg="mod">
          <ac:chgData name="Denis Signorelli" userId="80a79cbd-20eb-436d-923b-81263c666cc8" providerId="ADAL" clId="{43D3F365-E9E4-4D3D-B134-5901AFF97E18}" dt="2019-04-21T12:31:41.103" v="978" actId="1076"/>
          <ac:spMkLst>
            <pc:docMk/>
            <pc:sldMk cId="230568080" sldId="4177"/>
            <ac:spMk id="16" creationId="{1FA4BA6E-3BC2-4D3D-B712-D09870CCB25A}"/>
          </ac:spMkLst>
        </pc:spChg>
        <pc:grpChg chg="mod">
          <ac:chgData name="Denis Signorelli" userId="80a79cbd-20eb-436d-923b-81263c666cc8" providerId="ADAL" clId="{43D3F365-E9E4-4D3D-B134-5901AFF97E18}" dt="2019-04-13T23:49:56.360" v="436" actId="1076"/>
          <ac:grpSpMkLst>
            <pc:docMk/>
            <pc:sldMk cId="230568080" sldId="4177"/>
            <ac:grpSpMk id="4" creationId="{0F3A5E21-9EF6-4982-B007-201CB41F2EF3}"/>
          </ac:grpSpMkLst>
        </pc:grpChg>
      </pc:sldChg>
      <pc:sldChg chg="add ord modTransition modAnim">
        <pc:chgData name="Denis Signorelli" userId="80a79cbd-20eb-436d-923b-81263c666cc8" providerId="ADAL" clId="{43D3F365-E9E4-4D3D-B134-5901AFF97E18}" dt="2019-04-22T16:11:00.976" v="1224"/>
        <pc:sldMkLst>
          <pc:docMk/>
          <pc:sldMk cId="1637562523" sldId="5650"/>
        </pc:sldMkLst>
      </pc:sldChg>
      <pc:sldChg chg="add ord">
        <pc:chgData name="Denis Signorelli" userId="80a79cbd-20eb-436d-923b-81263c666cc8" providerId="ADAL" clId="{43D3F365-E9E4-4D3D-B134-5901AFF97E18}" dt="2019-04-13T23:11:27.223" v="390"/>
        <pc:sldMkLst>
          <pc:docMk/>
          <pc:sldMk cId="1992274488" sldId="5687"/>
        </pc:sldMkLst>
      </pc:sldChg>
      <pc:sldChg chg="addSp delSp modSp add del ord">
        <pc:chgData name="Denis Signorelli" userId="80a79cbd-20eb-436d-923b-81263c666cc8" providerId="ADAL" clId="{43D3F365-E9E4-4D3D-B134-5901AFF97E18}" dt="2019-04-20T19:26:51.768" v="825" actId="2696"/>
        <pc:sldMkLst>
          <pc:docMk/>
          <pc:sldMk cId="2309828849" sldId="5688"/>
        </pc:sldMkLst>
        <pc:spChg chg="add del mod">
          <ac:chgData name="Denis Signorelli" userId="80a79cbd-20eb-436d-923b-81263c666cc8" providerId="ADAL" clId="{43D3F365-E9E4-4D3D-B134-5901AFF97E18}" dt="2019-04-20T18:57:56.533" v="614" actId="478"/>
          <ac:spMkLst>
            <pc:docMk/>
            <pc:sldMk cId="2309828849" sldId="5688"/>
            <ac:spMk id="3" creationId="{AFB20109-36A7-4B87-867E-989B1305D90D}"/>
          </ac:spMkLst>
        </pc:spChg>
        <pc:spChg chg="mod">
          <ac:chgData name="Denis Signorelli" userId="80a79cbd-20eb-436d-923b-81263c666cc8" providerId="ADAL" clId="{43D3F365-E9E4-4D3D-B134-5901AFF97E18}" dt="2019-04-20T18:57:50.883" v="612" actId="20577"/>
          <ac:spMkLst>
            <pc:docMk/>
            <pc:sldMk cId="2309828849" sldId="5688"/>
            <ac:spMk id="6" creationId="{7176F1EF-B41D-4EAF-8004-C178344757C0}"/>
          </ac:spMkLst>
        </pc:spChg>
        <pc:picChg chg="del">
          <ac:chgData name="Denis Signorelli" userId="80a79cbd-20eb-436d-923b-81263c666cc8" providerId="ADAL" clId="{43D3F365-E9E4-4D3D-B134-5901AFF97E18}" dt="2019-04-20T18:57:53.373" v="613" actId="478"/>
          <ac:picMkLst>
            <pc:docMk/>
            <pc:sldMk cId="2309828849" sldId="5688"/>
            <ac:picMk id="4" creationId="{E56FB4E1-00F3-420A-99AE-7C6FDE44860A}"/>
          </ac:picMkLst>
        </pc:picChg>
        <pc:picChg chg="del">
          <ac:chgData name="Denis Signorelli" userId="80a79cbd-20eb-436d-923b-81263c666cc8" providerId="ADAL" clId="{43D3F365-E9E4-4D3D-B134-5901AFF97E18}" dt="2019-04-20T18:57:58.505" v="615" actId="478"/>
          <ac:picMkLst>
            <pc:docMk/>
            <pc:sldMk cId="2309828849" sldId="5688"/>
            <ac:picMk id="5" creationId="{4E7E5FE6-1625-4692-970B-31990FF73074}"/>
          </ac:picMkLst>
        </pc:picChg>
      </pc:sldChg>
      <pc:sldMasterChg chg="addSp modSldLayout">
        <pc:chgData name="Denis Signorelli" userId="80a79cbd-20eb-436d-923b-81263c666cc8" providerId="ADAL" clId="{43D3F365-E9E4-4D3D-B134-5901AFF97E18}" dt="2019-04-13T16:48:17.302" v="16"/>
        <pc:sldMasterMkLst>
          <pc:docMk/>
          <pc:sldMasterMk cId="3663575620" sldId="2147483667"/>
        </pc:sldMasterMkLst>
        <pc:spChg chg="add">
          <ac:chgData name="Denis Signorelli" userId="80a79cbd-20eb-436d-923b-81263c666cc8" providerId="ADAL" clId="{43D3F365-E9E4-4D3D-B134-5901AFF97E18}" dt="2019-04-13T16:48:17.302" v="16"/>
          <ac:spMkLst>
            <pc:docMk/>
            <pc:sldMasterMk cId="3663575620" sldId="2147483667"/>
            <ac:spMk id="7" creationId="{2848F6E6-C861-4895-B59F-211607773300}"/>
          </ac:spMkLst>
        </pc:spChg>
        <pc:spChg chg="add">
          <ac:chgData name="Denis Signorelli" userId="80a79cbd-20eb-436d-923b-81263c666cc8" providerId="ADAL" clId="{43D3F365-E9E4-4D3D-B134-5901AFF97E18}" dt="2019-04-13T16:48:17.302" v="16"/>
          <ac:spMkLst>
            <pc:docMk/>
            <pc:sldMasterMk cId="3663575620" sldId="2147483667"/>
            <ac:spMk id="8" creationId="{5D2381FD-BF86-4DFA-8266-74B747DF2975}"/>
          </ac:spMkLst>
        </pc:spChg>
        <pc:spChg chg="add">
          <ac:chgData name="Denis Signorelli" userId="80a79cbd-20eb-436d-923b-81263c666cc8" providerId="ADAL" clId="{43D3F365-E9E4-4D3D-B134-5901AFF97E18}" dt="2019-04-13T16:48:17.302" v="16"/>
          <ac:spMkLst>
            <pc:docMk/>
            <pc:sldMasterMk cId="3663575620" sldId="2147483667"/>
            <ac:spMk id="10" creationId="{5EBB582C-03F9-4ED5-9647-DE7BE5BCC631}"/>
          </ac:spMkLst>
        </pc:spChg>
        <pc:spChg chg="add">
          <ac:chgData name="Denis Signorelli" userId="80a79cbd-20eb-436d-923b-81263c666cc8" providerId="ADAL" clId="{43D3F365-E9E4-4D3D-B134-5901AFF97E18}" dt="2019-04-13T16:48:17.302" v="16"/>
          <ac:spMkLst>
            <pc:docMk/>
            <pc:sldMasterMk cId="3663575620" sldId="2147483667"/>
            <ac:spMk id="12" creationId="{790B0FE9-6E4B-4814-9B3E-4F3EE4C5CA91}"/>
          </ac:spMkLst>
        </pc:spChg>
        <pc:spChg chg="add">
          <ac:chgData name="Denis Signorelli" userId="80a79cbd-20eb-436d-923b-81263c666cc8" providerId="ADAL" clId="{43D3F365-E9E4-4D3D-B134-5901AFF97E18}" dt="2019-04-13T16:48:17.302" v="16"/>
          <ac:spMkLst>
            <pc:docMk/>
            <pc:sldMasterMk cId="3663575620" sldId="2147483667"/>
            <ac:spMk id="14" creationId="{63DC574B-E703-4024-931C-4266B7BD2886}"/>
          </ac:spMkLst>
        </pc:spChg>
        <pc:spChg chg="add">
          <ac:chgData name="Denis Signorelli" userId="80a79cbd-20eb-436d-923b-81263c666cc8" providerId="ADAL" clId="{43D3F365-E9E4-4D3D-B134-5901AFF97E18}" dt="2019-04-13T16:48:17.302" v="16"/>
          <ac:spMkLst>
            <pc:docMk/>
            <pc:sldMasterMk cId="3663575620" sldId="2147483667"/>
            <ac:spMk id="16" creationId="{59127484-C0CC-458E-9E24-A3B0736275CA}"/>
          </ac:spMkLst>
        </pc:spChg>
        <pc:picChg chg="add">
          <ac:chgData name="Denis Signorelli" userId="80a79cbd-20eb-436d-923b-81263c666cc8" providerId="ADAL" clId="{43D3F365-E9E4-4D3D-B134-5901AFF97E18}" dt="2019-04-13T16:48:17.302" v="16"/>
          <ac:picMkLst>
            <pc:docMk/>
            <pc:sldMasterMk cId="3663575620" sldId="2147483667"/>
            <ac:picMk id="9" creationId="{32D08B50-343A-45F9-A235-D968E3F62C13}"/>
          </ac:picMkLst>
        </pc:picChg>
        <pc:picChg chg="add">
          <ac:chgData name="Denis Signorelli" userId="80a79cbd-20eb-436d-923b-81263c666cc8" providerId="ADAL" clId="{43D3F365-E9E4-4D3D-B134-5901AFF97E18}" dt="2019-04-13T16:48:17.302" v="16"/>
          <ac:picMkLst>
            <pc:docMk/>
            <pc:sldMasterMk cId="3663575620" sldId="2147483667"/>
            <ac:picMk id="11" creationId="{BF8F42D4-CF41-4263-B79F-571031DA96B3}"/>
          </ac:picMkLst>
        </pc:picChg>
        <pc:picChg chg="add">
          <ac:chgData name="Denis Signorelli" userId="80a79cbd-20eb-436d-923b-81263c666cc8" providerId="ADAL" clId="{43D3F365-E9E4-4D3D-B134-5901AFF97E18}" dt="2019-04-13T16:48:17.302" v="16"/>
          <ac:picMkLst>
            <pc:docMk/>
            <pc:sldMasterMk cId="3663575620" sldId="2147483667"/>
            <ac:picMk id="13" creationId="{B5D58926-E631-4279-9FED-8AE9DD40453A}"/>
          </ac:picMkLst>
        </pc:picChg>
        <pc:picChg chg="add">
          <ac:chgData name="Denis Signorelli" userId="80a79cbd-20eb-436d-923b-81263c666cc8" providerId="ADAL" clId="{43D3F365-E9E4-4D3D-B134-5901AFF97E18}" dt="2019-04-13T16:48:17.302" v="16"/>
          <ac:picMkLst>
            <pc:docMk/>
            <pc:sldMasterMk cId="3663575620" sldId="2147483667"/>
            <ac:picMk id="15" creationId="{0EF8192D-7C90-44BF-A25C-050BD9C0D12A}"/>
          </ac:picMkLst>
        </pc:picChg>
        <pc:picChg chg="add">
          <ac:chgData name="Denis Signorelli" userId="80a79cbd-20eb-436d-923b-81263c666cc8" providerId="ADAL" clId="{43D3F365-E9E4-4D3D-B134-5901AFF97E18}" dt="2019-04-13T16:48:17.302" v="16"/>
          <ac:picMkLst>
            <pc:docMk/>
            <pc:sldMasterMk cId="3663575620" sldId="2147483667"/>
            <ac:picMk id="17" creationId="{B6CE7793-4EFF-4A91-ADDE-4FE2A00CAAC1}"/>
          </ac:picMkLst>
        </pc:picChg>
        <pc:sldLayoutChg chg="addSp">
          <pc:chgData name="Denis Signorelli" userId="80a79cbd-20eb-436d-923b-81263c666cc8" providerId="ADAL" clId="{43D3F365-E9E4-4D3D-B134-5901AFF97E18}" dt="2019-04-13T16:48:17.302" v="16"/>
          <pc:sldLayoutMkLst>
            <pc:docMk/>
            <pc:sldMasterMk cId="3663575620" sldId="2147483667"/>
            <pc:sldLayoutMk cId="3302049192" sldId="2147483668"/>
          </pc:sldLayoutMkLst>
          <pc:spChg chg="add">
            <ac:chgData name="Denis Signorelli" userId="80a79cbd-20eb-436d-923b-81263c666cc8" providerId="ADAL" clId="{43D3F365-E9E4-4D3D-B134-5901AFF97E18}" dt="2019-04-13T16:48:17.302" v="16"/>
            <ac:spMkLst>
              <pc:docMk/>
              <pc:sldMasterMk cId="3663575620" sldId="2147483667"/>
              <pc:sldLayoutMk cId="3302049192" sldId="2147483668"/>
              <ac:spMk id="7" creationId="{1E84FDBB-C312-441D-9572-4990A9E2210C}"/>
            </ac:spMkLst>
          </pc:spChg>
          <pc:spChg chg="add">
            <ac:chgData name="Denis Signorelli" userId="80a79cbd-20eb-436d-923b-81263c666cc8" providerId="ADAL" clId="{43D3F365-E9E4-4D3D-B134-5901AFF97E18}" dt="2019-04-13T16:48:17.302" v="16"/>
            <ac:spMkLst>
              <pc:docMk/>
              <pc:sldMasterMk cId="3663575620" sldId="2147483667"/>
              <pc:sldLayoutMk cId="3302049192" sldId="2147483668"/>
              <ac:spMk id="8" creationId="{36B4A3F6-B4F1-4229-AD9A-629EE9BDCC1B}"/>
            </ac:spMkLst>
          </pc:spChg>
          <pc:spChg chg="add">
            <ac:chgData name="Denis Signorelli" userId="80a79cbd-20eb-436d-923b-81263c666cc8" providerId="ADAL" clId="{43D3F365-E9E4-4D3D-B134-5901AFF97E18}" dt="2019-04-13T16:48:17.302" v="16"/>
            <ac:spMkLst>
              <pc:docMk/>
              <pc:sldMasterMk cId="3663575620" sldId="2147483667"/>
              <pc:sldLayoutMk cId="3302049192" sldId="2147483668"/>
              <ac:spMk id="10" creationId="{6F765686-2B58-46A9-90F4-9544A9B2573E}"/>
            </ac:spMkLst>
          </pc:spChg>
          <pc:spChg chg="add">
            <ac:chgData name="Denis Signorelli" userId="80a79cbd-20eb-436d-923b-81263c666cc8" providerId="ADAL" clId="{43D3F365-E9E4-4D3D-B134-5901AFF97E18}" dt="2019-04-13T16:48:17.302" v="16"/>
            <ac:spMkLst>
              <pc:docMk/>
              <pc:sldMasterMk cId="3663575620" sldId="2147483667"/>
              <pc:sldLayoutMk cId="3302049192" sldId="2147483668"/>
              <ac:spMk id="12" creationId="{F72DA477-6458-4BDF-A37B-996E93D28599}"/>
            </ac:spMkLst>
          </pc:spChg>
          <pc:picChg chg="add">
            <ac:chgData name="Denis Signorelli" userId="80a79cbd-20eb-436d-923b-81263c666cc8" providerId="ADAL" clId="{43D3F365-E9E4-4D3D-B134-5901AFF97E18}" dt="2019-04-13T16:48:17.302" v="16"/>
            <ac:picMkLst>
              <pc:docMk/>
              <pc:sldMasterMk cId="3663575620" sldId="2147483667"/>
              <pc:sldLayoutMk cId="3302049192" sldId="2147483668"/>
              <ac:picMk id="11" creationId="{6A82925A-B1C5-489E-A78E-BAA121A5A080}"/>
            </ac:picMkLst>
          </pc:picChg>
          <pc:cxnChg chg="add">
            <ac:chgData name="Denis Signorelli" userId="80a79cbd-20eb-436d-923b-81263c666cc8" providerId="ADAL" clId="{43D3F365-E9E4-4D3D-B134-5901AFF97E18}" dt="2019-04-13T16:48:17.302" v="16"/>
            <ac:cxnSpMkLst>
              <pc:docMk/>
              <pc:sldMasterMk cId="3663575620" sldId="2147483667"/>
              <pc:sldLayoutMk cId="3302049192" sldId="2147483668"/>
              <ac:cxnSpMk id="9" creationId="{1BAF53F6-2666-4526-9494-D62977855DF8}"/>
            </ac:cxnSpMkLst>
          </pc:cxnChg>
        </pc:sldLayoutChg>
      </pc:sldMasterChg>
      <pc:sldMasterChg chg="addSp modSldLayout">
        <pc:chgData name="Denis Signorelli" userId="80a79cbd-20eb-436d-923b-81263c666cc8" providerId="ADAL" clId="{43D3F365-E9E4-4D3D-B134-5901AFF97E18}" dt="2019-04-13T16:48:19.059" v="20"/>
        <pc:sldMasterMkLst>
          <pc:docMk/>
          <pc:sldMasterMk cId="3387532110" sldId="2147483685"/>
        </pc:sldMasterMkLst>
        <pc:spChg chg="add">
          <ac:chgData name="Denis Signorelli" userId="80a79cbd-20eb-436d-923b-81263c666cc8" providerId="ADAL" clId="{43D3F365-E9E4-4D3D-B134-5901AFF97E18}" dt="2019-04-13T16:48:19.059" v="20"/>
          <ac:spMkLst>
            <pc:docMk/>
            <pc:sldMasterMk cId="3387532110" sldId="2147483685"/>
            <ac:spMk id="7" creationId="{87A43968-D151-4151-A205-FFD69736CF82}"/>
          </ac:spMkLst>
        </pc:spChg>
        <pc:spChg chg="add">
          <ac:chgData name="Denis Signorelli" userId="80a79cbd-20eb-436d-923b-81263c666cc8" providerId="ADAL" clId="{43D3F365-E9E4-4D3D-B134-5901AFF97E18}" dt="2019-04-13T16:48:19.059" v="20"/>
          <ac:spMkLst>
            <pc:docMk/>
            <pc:sldMasterMk cId="3387532110" sldId="2147483685"/>
            <ac:spMk id="8" creationId="{CAFF1D17-42F9-4B31-81E2-DE07086B3555}"/>
          </ac:spMkLst>
        </pc:spChg>
        <pc:spChg chg="add">
          <ac:chgData name="Denis Signorelli" userId="80a79cbd-20eb-436d-923b-81263c666cc8" providerId="ADAL" clId="{43D3F365-E9E4-4D3D-B134-5901AFF97E18}" dt="2019-04-13T16:48:19.059" v="20"/>
          <ac:spMkLst>
            <pc:docMk/>
            <pc:sldMasterMk cId="3387532110" sldId="2147483685"/>
            <ac:spMk id="10" creationId="{6B78F4FC-C523-40D6-8310-E785B78BCD41}"/>
          </ac:spMkLst>
        </pc:spChg>
        <pc:spChg chg="add">
          <ac:chgData name="Denis Signorelli" userId="80a79cbd-20eb-436d-923b-81263c666cc8" providerId="ADAL" clId="{43D3F365-E9E4-4D3D-B134-5901AFF97E18}" dt="2019-04-13T16:48:19.059" v="20"/>
          <ac:spMkLst>
            <pc:docMk/>
            <pc:sldMasterMk cId="3387532110" sldId="2147483685"/>
            <ac:spMk id="12" creationId="{F401A9B9-40E4-4468-A87D-BBA4F4A4E643}"/>
          </ac:spMkLst>
        </pc:spChg>
        <pc:spChg chg="add">
          <ac:chgData name="Denis Signorelli" userId="80a79cbd-20eb-436d-923b-81263c666cc8" providerId="ADAL" clId="{43D3F365-E9E4-4D3D-B134-5901AFF97E18}" dt="2019-04-13T16:48:19.059" v="20"/>
          <ac:spMkLst>
            <pc:docMk/>
            <pc:sldMasterMk cId="3387532110" sldId="2147483685"/>
            <ac:spMk id="14" creationId="{560EAB40-4215-4786-8EE9-9FF0E6A27D05}"/>
          </ac:spMkLst>
        </pc:spChg>
        <pc:spChg chg="add">
          <ac:chgData name="Denis Signorelli" userId="80a79cbd-20eb-436d-923b-81263c666cc8" providerId="ADAL" clId="{43D3F365-E9E4-4D3D-B134-5901AFF97E18}" dt="2019-04-13T16:48:19.059" v="20"/>
          <ac:spMkLst>
            <pc:docMk/>
            <pc:sldMasterMk cId="3387532110" sldId="2147483685"/>
            <ac:spMk id="16" creationId="{BB999ED7-B3CC-4ABF-BEB2-F3B30AA8FDA9}"/>
          </ac:spMkLst>
        </pc:spChg>
        <pc:picChg chg="add">
          <ac:chgData name="Denis Signorelli" userId="80a79cbd-20eb-436d-923b-81263c666cc8" providerId="ADAL" clId="{43D3F365-E9E4-4D3D-B134-5901AFF97E18}" dt="2019-04-13T16:48:19.059" v="20"/>
          <ac:picMkLst>
            <pc:docMk/>
            <pc:sldMasterMk cId="3387532110" sldId="2147483685"/>
            <ac:picMk id="9" creationId="{9F03F4A0-4F8B-4F11-87E8-EC3A896A241E}"/>
          </ac:picMkLst>
        </pc:picChg>
        <pc:picChg chg="add">
          <ac:chgData name="Denis Signorelli" userId="80a79cbd-20eb-436d-923b-81263c666cc8" providerId="ADAL" clId="{43D3F365-E9E4-4D3D-B134-5901AFF97E18}" dt="2019-04-13T16:48:19.059" v="20"/>
          <ac:picMkLst>
            <pc:docMk/>
            <pc:sldMasterMk cId="3387532110" sldId="2147483685"/>
            <ac:picMk id="11" creationId="{F9124EA8-355B-4EF9-B83E-0E2C13D03215}"/>
          </ac:picMkLst>
        </pc:picChg>
        <pc:picChg chg="add">
          <ac:chgData name="Denis Signorelli" userId="80a79cbd-20eb-436d-923b-81263c666cc8" providerId="ADAL" clId="{43D3F365-E9E4-4D3D-B134-5901AFF97E18}" dt="2019-04-13T16:48:19.059" v="20"/>
          <ac:picMkLst>
            <pc:docMk/>
            <pc:sldMasterMk cId="3387532110" sldId="2147483685"/>
            <ac:picMk id="13" creationId="{4B0B074D-35DB-4E7A-981D-F40F60224D72}"/>
          </ac:picMkLst>
        </pc:picChg>
        <pc:picChg chg="add">
          <ac:chgData name="Denis Signorelli" userId="80a79cbd-20eb-436d-923b-81263c666cc8" providerId="ADAL" clId="{43D3F365-E9E4-4D3D-B134-5901AFF97E18}" dt="2019-04-13T16:48:19.059" v="20"/>
          <ac:picMkLst>
            <pc:docMk/>
            <pc:sldMasterMk cId="3387532110" sldId="2147483685"/>
            <ac:picMk id="15" creationId="{2A11B83B-86FD-48C7-9559-530D8224D2C6}"/>
          </ac:picMkLst>
        </pc:picChg>
        <pc:picChg chg="add">
          <ac:chgData name="Denis Signorelli" userId="80a79cbd-20eb-436d-923b-81263c666cc8" providerId="ADAL" clId="{43D3F365-E9E4-4D3D-B134-5901AFF97E18}" dt="2019-04-13T16:48:19.059" v="20"/>
          <ac:picMkLst>
            <pc:docMk/>
            <pc:sldMasterMk cId="3387532110" sldId="2147483685"/>
            <ac:picMk id="17" creationId="{13BE6782-E0DA-4C1B-B0B9-14255A818C8C}"/>
          </ac:picMkLst>
        </pc:picChg>
        <pc:sldLayoutChg chg="addSp">
          <pc:chgData name="Denis Signorelli" userId="80a79cbd-20eb-436d-923b-81263c666cc8" providerId="ADAL" clId="{43D3F365-E9E4-4D3D-B134-5901AFF97E18}" dt="2019-04-13T16:48:19.059" v="20"/>
          <pc:sldLayoutMkLst>
            <pc:docMk/>
            <pc:sldMasterMk cId="3387532110" sldId="2147483685"/>
            <pc:sldLayoutMk cId="1351837708" sldId="2147483686"/>
          </pc:sldLayoutMkLst>
          <pc:spChg chg="add">
            <ac:chgData name="Denis Signorelli" userId="80a79cbd-20eb-436d-923b-81263c666cc8" providerId="ADAL" clId="{43D3F365-E9E4-4D3D-B134-5901AFF97E18}" dt="2019-04-13T16:48:19.059" v="20"/>
            <ac:spMkLst>
              <pc:docMk/>
              <pc:sldMasterMk cId="3387532110" sldId="2147483685"/>
              <pc:sldLayoutMk cId="1351837708" sldId="2147483686"/>
              <ac:spMk id="7" creationId="{81518699-59B7-4425-BAFD-25658FF124FC}"/>
            </ac:spMkLst>
          </pc:spChg>
          <pc:spChg chg="add">
            <ac:chgData name="Denis Signorelli" userId="80a79cbd-20eb-436d-923b-81263c666cc8" providerId="ADAL" clId="{43D3F365-E9E4-4D3D-B134-5901AFF97E18}" dt="2019-04-13T16:48:19.059" v="20"/>
            <ac:spMkLst>
              <pc:docMk/>
              <pc:sldMasterMk cId="3387532110" sldId="2147483685"/>
              <pc:sldLayoutMk cId="1351837708" sldId="2147483686"/>
              <ac:spMk id="8" creationId="{0FCE74AA-D167-44FC-B691-011E1B03D862}"/>
            </ac:spMkLst>
          </pc:spChg>
          <pc:spChg chg="add">
            <ac:chgData name="Denis Signorelli" userId="80a79cbd-20eb-436d-923b-81263c666cc8" providerId="ADAL" clId="{43D3F365-E9E4-4D3D-B134-5901AFF97E18}" dt="2019-04-13T16:48:19.059" v="20"/>
            <ac:spMkLst>
              <pc:docMk/>
              <pc:sldMasterMk cId="3387532110" sldId="2147483685"/>
              <pc:sldLayoutMk cId="1351837708" sldId="2147483686"/>
              <ac:spMk id="10" creationId="{2E005BB1-D5FD-40C5-A885-17291B76C69D}"/>
            </ac:spMkLst>
          </pc:spChg>
          <pc:spChg chg="add">
            <ac:chgData name="Denis Signorelli" userId="80a79cbd-20eb-436d-923b-81263c666cc8" providerId="ADAL" clId="{43D3F365-E9E4-4D3D-B134-5901AFF97E18}" dt="2019-04-13T16:48:19.059" v="20"/>
            <ac:spMkLst>
              <pc:docMk/>
              <pc:sldMasterMk cId="3387532110" sldId="2147483685"/>
              <pc:sldLayoutMk cId="1351837708" sldId="2147483686"/>
              <ac:spMk id="12" creationId="{4FB65458-78A5-4A12-AFEE-6E0144ABA237}"/>
            </ac:spMkLst>
          </pc:spChg>
          <pc:picChg chg="add">
            <ac:chgData name="Denis Signorelli" userId="80a79cbd-20eb-436d-923b-81263c666cc8" providerId="ADAL" clId="{43D3F365-E9E4-4D3D-B134-5901AFF97E18}" dt="2019-04-13T16:48:19.059" v="20"/>
            <ac:picMkLst>
              <pc:docMk/>
              <pc:sldMasterMk cId="3387532110" sldId="2147483685"/>
              <pc:sldLayoutMk cId="1351837708" sldId="2147483686"/>
              <ac:picMk id="11" creationId="{02707A8E-C8C7-48BB-9DF1-730B5F0539C2}"/>
            </ac:picMkLst>
          </pc:picChg>
          <pc:cxnChg chg="add">
            <ac:chgData name="Denis Signorelli" userId="80a79cbd-20eb-436d-923b-81263c666cc8" providerId="ADAL" clId="{43D3F365-E9E4-4D3D-B134-5901AFF97E18}" dt="2019-04-13T16:48:19.059" v="20"/>
            <ac:cxnSpMkLst>
              <pc:docMk/>
              <pc:sldMasterMk cId="3387532110" sldId="2147483685"/>
              <pc:sldLayoutMk cId="1351837708" sldId="2147483686"/>
              <ac:cxnSpMk id="9" creationId="{954F2C71-3E6D-48F8-92C0-50AFFD8A00E6}"/>
            </ac:cxnSpMkLst>
          </pc:cxnChg>
        </pc:sldLayoutChg>
      </pc:sldMasterChg>
    </pc:docChg>
  </pc:docChgLst>
  <pc:docChgLst>
    <pc:chgData name="Denis Signorelli" userId="80a79cbd-20eb-436d-923b-81263c666cc8" providerId="ADAL" clId="{5F05E844-F0CA-4383-AC17-3FA8CC62828C}"/>
    <pc:docChg chg="delSld">
      <pc:chgData name="Denis Signorelli" userId="80a79cbd-20eb-436d-923b-81263c666cc8" providerId="ADAL" clId="{5F05E844-F0CA-4383-AC17-3FA8CC62828C}" dt="2019-04-29T13:03:22.508" v="1" actId="2696"/>
      <pc:docMkLst>
        <pc:docMk/>
      </pc:docMkLst>
      <pc:sldChg chg="del">
        <pc:chgData name="Denis Signorelli" userId="80a79cbd-20eb-436d-923b-81263c666cc8" providerId="ADAL" clId="{5F05E844-F0CA-4383-AC17-3FA8CC62828C}" dt="2019-04-29T13:03:22.502" v="0" actId="2696"/>
        <pc:sldMkLst>
          <pc:docMk/>
          <pc:sldMk cId="1992274488" sldId="5687"/>
        </pc:sldMkLst>
      </pc:sldChg>
      <pc:sldMasterChg chg="delSldLayout">
        <pc:chgData name="Denis Signorelli" userId="80a79cbd-20eb-436d-923b-81263c666cc8" providerId="ADAL" clId="{5F05E844-F0CA-4383-AC17-3FA8CC62828C}" dt="2019-04-29T13:03:22.508" v="1" actId="2696"/>
        <pc:sldMasterMkLst>
          <pc:docMk/>
          <pc:sldMasterMk cId="2127140133" sldId="2147483648"/>
        </pc:sldMasterMkLst>
        <pc:sldLayoutChg chg="del">
          <pc:chgData name="Denis Signorelli" userId="80a79cbd-20eb-436d-923b-81263c666cc8" providerId="ADAL" clId="{5F05E844-F0CA-4383-AC17-3FA8CC62828C}" dt="2019-04-29T13:03:22.508" v="1" actId="2696"/>
          <pc:sldLayoutMkLst>
            <pc:docMk/>
            <pc:sldMasterMk cId="2127140133" sldId="2147483648"/>
            <pc:sldLayoutMk cId="3116025197"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DC90C-458D-4437-92E6-6398EFD33280}" type="datetimeFigureOut">
              <a:rPr lang="it-IT" smtClean="0"/>
              <a:t>29/04/2019</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C38EB-7A87-4E76-BF38-5F9247338C8E}" type="slidenum">
              <a:rPr lang="it-IT" smtClean="0"/>
              <a:t>‹#›</a:t>
            </a:fld>
            <a:endParaRPr lang="it-IT"/>
          </a:p>
        </p:txBody>
      </p:sp>
    </p:spTree>
    <p:extLst>
      <p:ext uri="{BB962C8B-B14F-4D97-AF65-F5344CB8AC3E}">
        <p14:creationId xmlns:p14="http://schemas.microsoft.com/office/powerpoint/2010/main" val="3432142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microsoftteams/create-an-org-wide-tea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F1C38EB-7A87-4E76-BF38-5F9247338C8E}" type="slidenum">
              <a:rPr lang="it-IT" smtClean="0"/>
              <a:t>2</a:t>
            </a:fld>
            <a:endParaRPr lang="it-IT"/>
          </a:p>
        </p:txBody>
      </p:sp>
    </p:spTree>
    <p:extLst>
      <p:ext uri="{BB962C8B-B14F-4D97-AF65-F5344CB8AC3E}">
        <p14:creationId xmlns:p14="http://schemas.microsoft.com/office/powerpoint/2010/main" val="249073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Guest capabilities in Teams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https://support.office.com/en-us/article/guest-capabilities-in-teams-d03fdf5b-1a6e-48e4-8e07-b13e1350ec7b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is guest user access in Azure Active Directory B2B?</a:t>
            </a:r>
          </a:p>
          <a:p>
            <a:r>
              <a:rPr lang="pt-BR" dirty="0"/>
              <a:t>https://docs.microsoft.com/en-us/azure/active-directory/b2b/what-is-b2b</a:t>
            </a:r>
          </a:p>
        </p:txBody>
      </p:sp>
      <p:sp>
        <p:nvSpPr>
          <p:cNvPr id="4" name="Slide Number Placeholder 3"/>
          <p:cNvSpPr>
            <a:spLocks noGrp="1"/>
          </p:cNvSpPr>
          <p:nvPr>
            <p:ph type="sldNum" sz="quarter" idx="5"/>
          </p:nvPr>
        </p:nvSpPr>
        <p:spPr/>
        <p:txBody>
          <a:bodyPr/>
          <a:lstStyle/>
          <a:p>
            <a:fld id="{DBDA5EBE-E194-4A8A-BBBE-6B90DE9885F5}" type="slidenum">
              <a:rPr lang="en-US" smtClean="0"/>
              <a:pPr/>
              <a:t>12</a:t>
            </a:fld>
            <a:endParaRPr lang="en-US"/>
          </a:p>
        </p:txBody>
      </p:sp>
    </p:spTree>
    <p:extLst>
      <p:ext uri="{BB962C8B-B14F-4D97-AF65-F5344CB8AC3E}">
        <p14:creationId xmlns:p14="http://schemas.microsoft.com/office/powerpoint/2010/main" val="1313307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Use Microsoft Teams scoped directory search</a:t>
            </a:r>
          </a:p>
          <a:p>
            <a:r>
              <a:rPr lang="pt-BR" dirty="0"/>
              <a:t>https://docs.microsoft.com/en-us/MicrosoftTeams/teams-scoped-directory-search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Searching cloud-based mailboxes for on-premises users in Office 365</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Send an email to a channel in Teams</a:t>
            </a:r>
            <a:endParaRPr lang="en-US" dirty="0"/>
          </a:p>
          <a:p>
            <a:r>
              <a:rPr lang="en-US" dirty="0"/>
              <a:t>The feature is not enabled by your IT admin.</a:t>
            </a:r>
          </a:p>
          <a:p>
            <a:r>
              <a:rPr lang="en-US" dirty="0"/>
              <a:t>The channel settings restrict who can send email.</a:t>
            </a:r>
          </a:p>
          <a:p>
            <a:r>
              <a:rPr lang="en-US" dirty="0"/>
              <a:t>The email contains more than 50 inline images.</a:t>
            </a:r>
          </a:p>
          <a:p>
            <a:r>
              <a:rPr lang="en-US" dirty="0"/>
              <a:t>The email has more than 20 file attachments.</a:t>
            </a:r>
          </a:p>
          <a:p>
            <a:r>
              <a:rPr lang="en-US" dirty="0"/>
              <a:t>The email has an attachment that's more than 10 MB.</a:t>
            </a:r>
          </a:p>
          <a:p>
            <a:endParaRPr lang="pt-B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C54AD1-F6EB-417A-BDA9-DAA3A6C645E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532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4/29/2019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6301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DBDA5EBE-E194-4A8A-BBBE-6B90DE9885F5}" type="slidenum">
              <a:rPr lang="en-US" smtClean="0"/>
              <a:pPr/>
              <a:t>15</a:t>
            </a:fld>
            <a:endParaRPr lang="en-US"/>
          </a:p>
        </p:txBody>
      </p:sp>
    </p:spTree>
    <p:extLst>
      <p:ext uri="{BB962C8B-B14F-4D97-AF65-F5344CB8AC3E}">
        <p14:creationId xmlns:p14="http://schemas.microsoft.com/office/powerpoint/2010/main" val="1640786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 Calendar Year</a:t>
            </a:r>
            <a:endParaRPr lang="pt-BR" dirty="0"/>
          </a:p>
        </p:txBody>
      </p:sp>
      <p:sp>
        <p:nvSpPr>
          <p:cNvPr id="4" name="Slide Number Placeholder 3"/>
          <p:cNvSpPr>
            <a:spLocks noGrp="1"/>
          </p:cNvSpPr>
          <p:nvPr>
            <p:ph type="sldNum" sz="quarter" idx="5"/>
          </p:nvPr>
        </p:nvSpPr>
        <p:spPr/>
        <p:txBody>
          <a:bodyPr/>
          <a:lstStyle/>
          <a:p>
            <a:fld id="{DBDA5EBE-E194-4A8A-BBBE-6B90DE9885F5}" type="slidenum">
              <a:rPr lang="en-US" smtClean="0"/>
              <a:pPr/>
              <a:t>16</a:t>
            </a:fld>
            <a:endParaRPr lang="en-US"/>
          </a:p>
        </p:txBody>
      </p:sp>
    </p:spTree>
    <p:extLst>
      <p:ext uri="{BB962C8B-B14F-4D97-AF65-F5344CB8AC3E}">
        <p14:creationId xmlns:p14="http://schemas.microsoft.com/office/powerpoint/2010/main" val="1820633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4/29/2019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096029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00AB18-ADF5-4CAA-9975-3414CFA1E2C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4/29/2019 3:06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46065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1: Teams Translator</a:t>
            </a:r>
          </a:p>
          <a:p>
            <a:r>
              <a:rPr lang="pt-BR"/>
              <a:t>2: Apertura dei file di stampante 3D e Raggio X</a:t>
            </a:r>
            <a:endParaRPr lang="it-IT" dirty="0"/>
          </a:p>
        </p:txBody>
      </p:sp>
      <p:sp>
        <p:nvSpPr>
          <p:cNvPr id="4" name="Slide Number Placeholder 3"/>
          <p:cNvSpPr>
            <a:spLocks noGrp="1"/>
          </p:cNvSpPr>
          <p:nvPr>
            <p:ph type="sldNum" sz="quarter" idx="5"/>
          </p:nvPr>
        </p:nvSpPr>
        <p:spPr/>
        <p:txBody>
          <a:bodyPr/>
          <a:lstStyle/>
          <a:p>
            <a:fld id="{BF1C38EB-7A87-4E76-BF38-5F9247338C8E}" type="slidenum">
              <a:rPr lang="it-IT" smtClean="0"/>
              <a:t>20</a:t>
            </a:fld>
            <a:endParaRPr lang="it-IT"/>
          </a:p>
        </p:txBody>
      </p:sp>
    </p:spTree>
    <p:extLst>
      <p:ext uri="{BB962C8B-B14F-4D97-AF65-F5344CB8AC3E}">
        <p14:creationId xmlns:p14="http://schemas.microsoft.com/office/powerpoint/2010/main" val="516406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F1C38EB-7A87-4E76-BF38-5F9247338C8E}" type="slidenum">
              <a:rPr lang="it-IT" smtClean="0"/>
              <a:t>3</a:t>
            </a:fld>
            <a:endParaRPr lang="it-IT"/>
          </a:p>
        </p:txBody>
      </p:sp>
    </p:spTree>
    <p:extLst>
      <p:ext uri="{BB962C8B-B14F-4D97-AF65-F5344CB8AC3E}">
        <p14:creationId xmlns:p14="http://schemas.microsoft.com/office/powerpoint/2010/main" val="3816011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Microsoft</a:t>
            </a:r>
            <a:r>
              <a:rPr lang="en-US" baseline="0" dirty="0"/>
              <a:t> Team?</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468433F-ED69-8A42-9FF0-845AC78B1BE4}" type="slidenum">
              <a:rPr lang="en-US" smtClean="0"/>
              <a:t>4</a:t>
            </a:fld>
            <a:endParaRPr lang="en-US"/>
          </a:p>
        </p:txBody>
      </p:sp>
    </p:spTree>
    <p:extLst>
      <p:ext uri="{BB962C8B-B14F-4D97-AF65-F5344CB8AC3E}">
        <p14:creationId xmlns:p14="http://schemas.microsoft.com/office/powerpoint/2010/main" val="1959530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F1C38EB-7A87-4E76-BF38-5F9247338C8E}" type="slidenum">
              <a:rPr lang="it-IT" smtClean="0"/>
              <a:t>6</a:t>
            </a:fld>
            <a:endParaRPr lang="it-IT"/>
          </a:p>
        </p:txBody>
      </p:sp>
    </p:spTree>
    <p:extLst>
      <p:ext uri="{BB962C8B-B14F-4D97-AF65-F5344CB8AC3E}">
        <p14:creationId xmlns:p14="http://schemas.microsoft.com/office/powerpoint/2010/main" val="2456008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Migrate DL to Office 365 Groups: Only Cloud DLs, cannot be previously synced</a:t>
            </a:r>
            <a:endParaRPr lang="pt-B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C54AD1-F6EB-417A-BDA9-DAA3A6C645E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480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Teams and channels</a:t>
            </a:r>
          </a:p>
          <a:p>
            <a:r>
              <a:rPr lang="en-US" sz="1200" b="0" i="0" u="none" strike="noStrike" kern="1200" dirty="0">
                <a:solidFill>
                  <a:schemeClr val="tx1"/>
                </a:solidFill>
                <a:effectLst/>
                <a:latin typeface="+mn-lt"/>
                <a:ea typeface="+mn-ea"/>
                <a:cs typeface="+mn-cs"/>
              </a:rPr>
              <a:t>Number of teams a user can create Subject to a 250 object limit¹ </a:t>
            </a:r>
          </a:p>
          <a:p>
            <a:r>
              <a:rPr lang="en-US" sz="1200" b="0" i="0" u="none" strike="noStrike" kern="1200" dirty="0">
                <a:solidFill>
                  <a:schemeClr val="tx1"/>
                </a:solidFill>
                <a:effectLst/>
                <a:latin typeface="+mn-lt"/>
                <a:ea typeface="+mn-ea"/>
                <a:cs typeface="+mn-cs"/>
              </a:rPr>
              <a:t>Number of members in a team 5,000 </a:t>
            </a:r>
          </a:p>
          <a:p>
            <a:r>
              <a:rPr lang="en-US" sz="1200" b="0" i="0" u="none" strike="noStrike" kern="1200" dirty="0">
                <a:solidFill>
                  <a:schemeClr val="tx1"/>
                </a:solidFill>
                <a:effectLst/>
                <a:latin typeface="+mn-lt"/>
                <a:ea typeface="+mn-ea"/>
                <a:cs typeface="+mn-cs"/>
              </a:rPr>
              <a:t>Number of members in an </a:t>
            </a:r>
            <a:r>
              <a:rPr lang="en-US" sz="1200" b="0" i="0" u="none" strike="noStrike" kern="1200" dirty="0">
                <a:solidFill>
                  <a:schemeClr val="tx1"/>
                </a:solidFill>
                <a:effectLst/>
                <a:latin typeface="+mn-lt"/>
                <a:ea typeface="+mn-ea"/>
                <a:cs typeface="+mn-cs"/>
                <a:hlinkClick r:id="rId3"/>
              </a:rPr>
              <a:t>org-wide team</a:t>
            </a:r>
            <a:r>
              <a:rPr lang="en-US" sz="1200" b="0" i="0" u="none" strike="noStrike" kern="1200" dirty="0">
                <a:solidFill>
                  <a:schemeClr val="tx1"/>
                </a:solidFill>
                <a:effectLst/>
                <a:latin typeface="+mn-lt"/>
                <a:ea typeface="+mn-ea"/>
                <a:cs typeface="+mn-cs"/>
              </a:rPr>
              <a:t> 5,000 </a:t>
            </a:r>
          </a:p>
          <a:p>
            <a:r>
              <a:rPr lang="en-US" sz="1200" b="0" i="0" u="none" strike="noStrike" kern="1200" dirty="0">
                <a:solidFill>
                  <a:schemeClr val="tx1"/>
                </a:solidFill>
                <a:effectLst/>
                <a:latin typeface="+mn-lt"/>
                <a:ea typeface="+mn-ea"/>
                <a:cs typeface="+mn-cs"/>
              </a:rPr>
              <a:t>Number of teams a global admin can create 500,000 </a:t>
            </a:r>
          </a:p>
          <a:p>
            <a:r>
              <a:rPr lang="en-US" sz="1200" b="0" i="0" u="none" strike="noStrike" kern="1200" dirty="0">
                <a:solidFill>
                  <a:schemeClr val="tx1"/>
                </a:solidFill>
                <a:effectLst/>
                <a:latin typeface="+mn-lt"/>
                <a:ea typeface="+mn-ea"/>
                <a:cs typeface="+mn-cs"/>
              </a:rPr>
              <a:t>Number of teams an Office 365 tenant can have 500,000 </a:t>
            </a:r>
          </a:p>
          <a:p>
            <a:r>
              <a:rPr lang="en-US" sz="1200" b="0" i="0" u="none" strike="noStrike" kern="1200" dirty="0">
                <a:solidFill>
                  <a:schemeClr val="tx1"/>
                </a:solidFill>
                <a:effectLst/>
                <a:latin typeface="+mn-lt"/>
                <a:ea typeface="+mn-ea"/>
                <a:cs typeface="+mn-cs"/>
              </a:rPr>
              <a:t>Number of channels per team 200 (includes deleted channels)</a:t>
            </a:r>
          </a:p>
          <a:p>
            <a:endParaRPr lang="pt-BR" dirty="0"/>
          </a:p>
          <a:p>
            <a:r>
              <a:rPr lang="en-US" sz="1200" b="1" i="0" u="none" strike="noStrike" kern="1200" dirty="0">
                <a:solidFill>
                  <a:schemeClr val="tx1"/>
                </a:solidFill>
                <a:effectLst/>
                <a:latin typeface="+mn-lt"/>
                <a:ea typeface="+mn-ea"/>
                <a:cs typeface="+mn-cs"/>
              </a:rPr>
              <a:t>Meetings and calls</a:t>
            </a:r>
          </a:p>
          <a:p>
            <a:r>
              <a:rPr lang="en-US" sz="1200" b="0" i="0" u="none" strike="noStrike" kern="1200" dirty="0">
                <a:solidFill>
                  <a:schemeClr val="tx1"/>
                </a:solidFill>
                <a:effectLst/>
                <a:latin typeface="+mn-lt"/>
                <a:ea typeface="+mn-ea"/>
                <a:cs typeface="+mn-cs"/>
              </a:rPr>
              <a:t>Number of people in a meeting 250 </a:t>
            </a:r>
          </a:p>
          <a:p>
            <a:r>
              <a:rPr lang="en-US" sz="1200" b="0" i="0" u="none" strike="noStrike" kern="1200" dirty="0">
                <a:solidFill>
                  <a:schemeClr val="tx1"/>
                </a:solidFill>
                <a:effectLst/>
                <a:latin typeface="+mn-lt"/>
                <a:ea typeface="+mn-ea"/>
                <a:cs typeface="+mn-cs"/>
              </a:rPr>
              <a:t>Number of people in a private chat 50</a:t>
            </a:r>
          </a:p>
          <a:p>
            <a:endParaRPr lang="it-IT" dirty="0"/>
          </a:p>
        </p:txBody>
      </p:sp>
      <p:sp>
        <p:nvSpPr>
          <p:cNvPr id="4" name="Slide Number Placeholder 3"/>
          <p:cNvSpPr>
            <a:spLocks noGrp="1"/>
          </p:cNvSpPr>
          <p:nvPr>
            <p:ph type="sldNum" sz="quarter" idx="5"/>
          </p:nvPr>
        </p:nvSpPr>
        <p:spPr/>
        <p:txBody>
          <a:bodyPr/>
          <a:lstStyle/>
          <a:p>
            <a:fld id="{BF1C38EB-7A87-4E76-BF38-5F9247338C8E}" type="slidenum">
              <a:rPr lang="it-IT" smtClean="0"/>
              <a:t>8</a:t>
            </a:fld>
            <a:endParaRPr lang="it-IT"/>
          </a:p>
        </p:txBody>
      </p:sp>
    </p:spTree>
    <p:extLst>
      <p:ext uri="{BB962C8B-B14F-4D97-AF65-F5344CB8AC3E}">
        <p14:creationId xmlns:p14="http://schemas.microsoft.com/office/powerpoint/2010/main" val="2581083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5987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4/29/2019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C83C51B-486A-457D-BE04-513EC0D1717B}"/>
              </a:ext>
            </a:extLst>
          </p:cNvPr>
          <p:cNvSpPr>
            <a:spLocks noGrp="1"/>
          </p:cNvSpPr>
          <p:nvPr>
            <p:ph type="body" idx="1"/>
          </p:nvPr>
        </p:nvSpPr>
        <p:spPr/>
        <p:txBody>
          <a:bodyPr/>
          <a:lstStyle/>
          <a:p>
            <a:r>
              <a:rPr lang="en-US" dirty="0"/>
              <a:t>One question that we hear a lot from customers is: Where are chat messages stored?</a:t>
            </a:r>
          </a:p>
          <a:p>
            <a:endParaRPr lang="en-US" dirty="0"/>
          </a:p>
          <a:p>
            <a:r>
              <a:rPr lang="en-US" dirty="0"/>
              <a:t>Since it is persistent chat, it uses its own storage. Today, our chat service uses Azure Storage, but we are moving towards Cosmos DB. This will help us improve reliability and performance. </a:t>
            </a:r>
          </a:p>
          <a:p>
            <a:endParaRPr lang="en-US" dirty="0"/>
          </a:p>
          <a:p>
            <a:r>
              <a:rPr lang="en-US" dirty="0"/>
              <a:t>That data is then journaled into exchange. For example, if I have a </a:t>
            </a:r>
            <a:r>
              <a:rPr lang="en-US" b="1" dirty="0"/>
              <a:t>group chat </a:t>
            </a:r>
            <a:r>
              <a:rPr lang="en-US" dirty="0"/>
              <a:t>with 3 of my colleagues. The messages will be journaled into a hidden folder in my mailbox. Similarly, the messages will be stored in the mailbox of the rest of the participants. </a:t>
            </a:r>
          </a:p>
          <a:p>
            <a:endParaRPr lang="en-US" dirty="0"/>
          </a:p>
          <a:p>
            <a:r>
              <a:rPr lang="en-US" dirty="0"/>
              <a:t>For conversations that take place </a:t>
            </a:r>
            <a:r>
              <a:rPr lang="en-US" b="1" dirty="0"/>
              <a:t>within a Team</a:t>
            </a:r>
            <a:r>
              <a:rPr lang="en-US" dirty="0"/>
              <a:t>, the messages are stored in a group mailbox. This is primarily for compliance reasons, like enforcing information protection. </a:t>
            </a:r>
          </a:p>
          <a:p>
            <a:endParaRPr lang="en-US" dirty="0"/>
          </a:p>
          <a:p>
            <a:r>
              <a:rPr lang="en-US" dirty="0"/>
              <a:t>Any media is stored in a media store, separately. </a:t>
            </a:r>
          </a:p>
        </p:txBody>
      </p:sp>
    </p:spTree>
    <p:extLst>
      <p:ext uri="{BB962C8B-B14F-4D97-AF65-F5344CB8AC3E}">
        <p14:creationId xmlns:p14="http://schemas.microsoft.com/office/powerpoint/2010/main" val="31537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files, we leverage SharePoint and OneDrive for storage.</a:t>
            </a:r>
          </a:p>
          <a:p>
            <a:endParaRPr lang="en-US" dirty="0"/>
          </a:p>
          <a:p>
            <a:r>
              <a:rPr lang="en-US" dirty="0"/>
              <a:t>If I share a file in a </a:t>
            </a:r>
            <a:r>
              <a:rPr lang="en-US" b="1" dirty="0"/>
              <a:t>1:1 or group chat</a:t>
            </a:r>
            <a:r>
              <a:rPr lang="en-US" dirty="0"/>
              <a:t>, it gets store in my OneDrive for Business and all participants on that chat are automatically given permission to access it. </a:t>
            </a:r>
          </a:p>
          <a:p>
            <a:endParaRPr lang="en-US" dirty="0"/>
          </a:p>
          <a:p>
            <a:r>
              <a:rPr lang="en-US" dirty="0"/>
              <a:t>Similarly, if you drop a file </a:t>
            </a:r>
            <a:r>
              <a:rPr lang="en-US" b="1" dirty="0"/>
              <a:t>in a channel</a:t>
            </a:r>
            <a:r>
              <a:rPr lang="en-US" dirty="0"/>
              <a:t>, it is stored in the corresponding folder within SharePoint and all members of the Team automatically get the right permissions to access it. </a:t>
            </a:r>
          </a:p>
          <a:p>
            <a:endParaRPr lang="en-US" dirty="0"/>
          </a:p>
          <a:p>
            <a:r>
              <a:rPr lang="en-US" dirty="0"/>
              <a:t>This streamlines collaboration allowing everyone to have access to the information they need without users taking an extra step to grant permissions. </a:t>
            </a:r>
          </a:p>
          <a:p>
            <a:endParaRPr lang="en-US" dirty="0"/>
          </a:p>
          <a:p>
            <a:r>
              <a:rPr lang="en-US" dirty="0"/>
              <a:t>For third party cloud storage, these are default of and as an admin you would have to enable this.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0F72A2B-B223-4D23-9EF7-B26D95F329B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664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Authorize guest access in Microsoft Teams</a:t>
            </a:r>
          </a:p>
          <a:p>
            <a:r>
              <a:rPr lang="pt-BR" dirty="0"/>
              <a:t>https://docs.microsoft.com/en-us/microsoftteams/teams-dependencies</a:t>
            </a:r>
          </a:p>
        </p:txBody>
      </p:sp>
      <p:sp>
        <p:nvSpPr>
          <p:cNvPr id="4" name="Slide Number Placeholder 3"/>
          <p:cNvSpPr>
            <a:spLocks noGrp="1"/>
          </p:cNvSpPr>
          <p:nvPr>
            <p:ph type="sldNum" sz="quarter" idx="5"/>
          </p:nvPr>
        </p:nvSpPr>
        <p:spPr/>
        <p:txBody>
          <a:bodyPr/>
          <a:lstStyle/>
          <a:p>
            <a:fld id="{DBDA5EBE-E194-4A8A-BBBE-6B90DE9885F5}" type="slidenum">
              <a:rPr lang="en-US" smtClean="0"/>
              <a:pPr/>
              <a:t>11</a:t>
            </a:fld>
            <a:endParaRPr lang="en-US"/>
          </a:p>
        </p:txBody>
      </p:sp>
    </p:spTree>
    <p:extLst>
      <p:ext uri="{BB962C8B-B14F-4D97-AF65-F5344CB8AC3E}">
        <p14:creationId xmlns:p14="http://schemas.microsoft.com/office/powerpoint/2010/main" val="1451080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15" name="Rectangle 14">
            <a:extLst>
              <a:ext uri="{FF2B5EF4-FFF2-40B4-BE49-F238E27FC236}">
                <a16:creationId xmlns:a16="http://schemas.microsoft.com/office/drawing/2014/main" id="{4D87665A-1907-4F8E-876B-6392BB8B5945}"/>
              </a:ext>
            </a:extLst>
          </p:cNvPr>
          <p:cNvSpPr/>
          <p:nvPr userDrawn="1"/>
        </p:nvSpPr>
        <p:spPr>
          <a:xfrm>
            <a:off x="0" y="-1"/>
            <a:ext cx="12192000" cy="6858000"/>
          </a:xfrm>
          <a:prstGeom prst="rect">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5">
            <a:extLst>
              <a:ext uri="{FF2B5EF4-FFF2-40B4-BE49-F238E27FC236}">
                <a16:creationId xmlns:a16="http://schemas.microsoft.com/office/drawing/2014/main" id="{BAB188FB-2345-4397-9068-335B7F46D0FE}"/>
              </a:ext>
            </a:extLst>
          </p:cNvPr>
          <p:cNvSpPr/>
          <p:nvPr userDrawn="1"/>
        </p:nvSpPr>
        <p:spPr>
          <a:xfrm>
            <a:off x="0" y="1"/>
            <a:ext cx="9821331" cy="6857999"/>
          </a:xfrm>
          <a:custGeom>
            <a:avLst/>
            <a:gdLst>
              <a:gd name="connsiteX0" fmla="*/ 0 w 9821331"/>
              <a:gd name="connsiteY0" fmla="*/ 0 h 6857999"/>
              <a:gd name="connsiteX1" fmla="*/ 2963333 w 9821331"/>
              <a:gd name="connsiteY1" fmla="*/ 0 h 6857999"/>
              <a:gd name="connsiteX2" fmla="*/ 9821331 w 9821331"/>
              <a:gd name="connsiteY2" fmla="*/ 6857999 h 6857999"/>
              <a:gd name="connsiteX3" fmla="*/ 0 w 982133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821331" h="6857999">
                <a:moveTo>
                  <a:pt x="0" y="0"/>
                </a:moveTo>
                <a:lnTo>
                  <a:pt x="2963333" y="0"/>
                </a:lnTo>
                <a:lnTo>
                  <a:pt x="9821331" y="6857999"/>
                </a:lnTo>
                <a:lnTo>
                  <a:pt x="0" y="6857999"/>
                </a:lnTo>
                <a:close/>
              </a:path>
            </a:pathLst>
          </a:custGeom>
          <a:solidFill>
            <a:schemeClr val="bg1"/>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6170E64-181D-4141-9BA9-D53ED52827C9}"/>
              </a:ext>
            </a:extLst>
          </p:cNvPr>
          <p:cNvCxnSpPr/>
          <p:nvPr userDrawn="1"/>
        </p:nvCxnSpPr>
        <p:spPr>
          <a:xfrm flipH="1">
            <a:off x="826032" y="4048554"/>
            <a:ext cx="90755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1">
            <a:extLst>
              <a:ext uri="{FF2B5EF4-FFF2-40B4-BE49-F238E27FC236}">
                <a16:creationId xmlns:a16="http://schemas.microsoft.com/office/drawing/2014/main" id="{7C026FCB-31A8-4CAD-B08E-0D5CA79A1C74}"/>
              </a:ext>
            </a:extLst>
          </p:cNvPr>
          <p:cNvSpPr txBox="1">
            <a:spLocks/>
          </p:cNvSpPr>
          <p:nvPr userDrawn="1"/>
        </p:nvSpPr>
        <p:spPr>
          <a:xfrm>
            <a:off x="11288807" y="622571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pic>
        <p:nvPicPr>
          <p:cNvPr id="19" name="Picture 18">
            <a:extLst>
              <a:ext uri="{FF2B5EF4-FFF2-40B4-BE49-F238E27FC236}">
                <a16:creationId xmlns:a16="http://schemas.microsoft.com/office/drawing/2014/main" id="{16E7F228-B5C9-47EB-A2C3-C4E0338D76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5084" y="554478"/>
            <a:ext cx="995980" cy="995980"/>
          </a:xfrm>
          <a:prstGeom prst="rect">
            <a:avLst/>
          </a:prstGeom>
        </p:spPr>
      </p:pic>
      <p:sp>
        <p:nvSpPr>
          <p:cNvPr id="20" name="Rectangle 19">
            <a:extLst>
              <a:ext uri="{FF2B5EF4-FFF2-40B4-BE49-F238E27FC236}">
                <a16:creationId xmlns:a16="http://schemas.microsoft.com/office/drawing/2014/main" id="{C0E6A4BB-5B67-4001-9074-E6DCB6D0817D}"/>
              </a:ext>
            </a:extLst>
          </p:cNvPr>
          <p:cNvSpPr/>
          <p:nvPr userDrawn="1"/>
        </p:nvSpPr>
        <p:spPr>
          <a:xfrm>
            <a:off x="822638" y="1690714"/>
            <a:ext cx="938426" cy="495108"/>
          </a:xfrm>
          <a:prstGeom prst="rect">
            <a:avLst/>
          </a:prstGeom>
          <a:solidFill>
            <a:schemeClr val="bg1">
              <a:lumMod val="95000"/>
            </a:schemeClr>
          </a:solidFill>
        </p:spPr>
        <p:txBody>
          <a:bodyPr wrap="none" lIns="144000" tIns="108000" rIns="144000" bIns="108000">
            <a:spAutoFit/>
          </a:bodyPr>
          <a:lstStyle/>
          <a:p>
            <a:r>
              <a:rPr lang="en-US" dirty="0">
                <a:solidFill>
                  <a:schemeClr val="tx1">
                    <a:lumMod val="75000"/>
                  </a:schemeClr>
                </a:solidFill>
                <a:latin typeface="Roboto Light" charset="0"/>
                <a:ea typeface="Roboto Light" charset="0"/>
                <a:cs typeface="Roboto Light" charset="0"/>
              </a:rPr>
              <a:t>TOPIC</a:t>
            </a:r>
          </a:p>
        </p:txBody>
      </p:sp>
      <p:sp>
        <p:nvSpPr>
          <p:cNvPr id="2" name="Title 1">
            <a:extLst>
              <a:ext uri="{FF2B5EF4-FFF2-40B4-BE49-F238E27FC236}">
                <a16:creationId xmlns:a16="http://schemas.microsoft.com/office/drawing/2014/main" id="{8CEC0836-E5A7-479D-A2AA-1E17AB4E19A6}"/>
              </a:ext>
            </a:extLst>
          </p:cNvPr>
          <p:cNvSpPr>
            <a:spLocks noGrp="1"/>
          </p:cNvSpPr>
          <p:nvPr>
            <p:ph type="ctrTitle"/>
          </p:nvPr>
        </p:nvSpPr>
        <p:spPr>
          <a:xfrm>
            <a:off x="822639" y="2351023"/>
            <a:ext cx="4511362" cy="1557275"/>
          </a:xfrm>
        </p:spPr>
        <p:txBody>
          <a:bodyPr anchor="t"/>
          <a:lstStyle>
            <a:lvl1pPr algn="l">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0E96626B-81EA-4D10-B186-28E7976B6206}"/>
              </a:ext>
            </a:extLst>
          </p:cNvPr>
          <p:cNvSpPr>
            <a:spLocks noGrp="1"/>
          </p:cNvSpPr>
          <p:nvPr>
            <p:ph type="subTitle" idx="1"/>
          </p:nvPr>
        </p:nvSpPr>
        <p:spPr>
          <a:xfrm>
            <a:off x="822638" y="4188811"/>
            <a:ext cx="6448277" cy="233390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74044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85621-2A5D-4460-854A-61DC65495FF8}"/>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93F308F7-7937-4F06-815B-D4E67687055C}"/>
              </a:ext>
            </a:extLst>
          </p:cNvPr>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DAA019D-A0FF-4922-BD78-E7AEA1AE6232}"/>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133019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6D9A4B-744F-4ADB-B7A7-1E3704BCD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FCDCA1-1E85-4241-8086-E26E49E61E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3225E-A8E7-4E77-9822-74CE62E90A22}"/>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4/29/2019</a:t>
            </a:fld>
            <a:endParaRPr lang="en-US"/>
          </a:p>
        </p:txBody>
      </p:sp>
      <p:sp>
        <p:nvSpPr>
          <p:cNvPr id="5" name="Footer Placeholder 4">
            <a:extLst>
              <a:ext uri="{FF2B5EF4-FFF2-40B4-BE49-F238E27FC236}">
                <a16:creationId xmlns:a16="http://schemas.microsoft.com/office/drawing/2014/main" id="{BB865153-41C5-406D-AD4E-E151A13B6AC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985EB43-B7D5-4B28-B4BA-F44944916E5B}"/>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2118422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C0E82912-9938-462C-9178-F28DF0657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26118" y="1116835"/>
            <a:ext cx="2739764" cy="2739764"/>
          </a:xfrm>
          <a:prstGeom prst="rect">
            <a:avLst/>
          </a:prstGeom>
        </p:spPr>
      </p:pic>
      <p:sp>
        <p:nvSpPr>
          <p:cNvPr id="12" name="Text Placeholder 11">
            <a:extLst>
              <a:ext uri="{FF2B5EF4-FFF2-40B4-BE49-F238E27FC236}">
                <a16:creationId xmlns:a16="http://schemas.microsoft.com/office/drawing/2014/main" id="{6B67EE5E-D1F2-4392-82D7-C9A02A9C7BC4}"/>
              </a:ext>
            </a:extLst>
          </p:cNvPr>
          <p:cNvSpPr>
            <a:spLocks noGrp="1"/>
          </p:cNvSpPr>
          <p:nvPr>
            <p:ph type="body" sz="quarter" idx="13" hasCustomPrompt="1"/>
          </p:nvPr>
        </p:nvSpPr>
        <p:spPr>
          <a:xfrm>
            <a:off x="4495800" y="3703321"/>
            <a:ext cx="3200400" cy="970280"/>
          </a:xfrm>
        </p:spPr>
        <p:txBody>
          <a:bodyPr>
            <a:normAutofit/>
          </a:bodyPr>
          <a:lstStyle>
            <a:lvl1pPr algn="ctr">
              <a:defRPr sz="6600">
                <a:solidFill>
                  <a:schemeClr val="bg1"/>
                </a:solidFill>
              </a:defRPr>
            </a:lvl1pPr>
          </a:lstStyle>
          <a:p>
            <a:pPr lvl="0"/>
            <a:r>
              <a:rPr lang="en-US" dirty="0"/>
              <a:t>Demo</a:t>
            </a:r>
          </a:p>
        </p:txBody>
      </p:sp>
      <p:sp>
        <p:nvSpPr>
          <p:cNvPr id="25" name="Oval 24">
            <a:extLst>
              <a:ext uri="{FF2B5EF4-FFF2-40B4-BE49-F238E27FC236}">
                <a16:creationId xmlns:a16="http://schemas.microsoft.com/office/drawing/2014/main" id="{1EF8631E-3572-476D-A81E-FEB15EB72691}"/>
              </a:ext>
            </a:extLst>
          </p:cNvPr>
          <p:cNvSpPr/>
          <p:nvPr userDrawn="1"/>
        </p:nvSpPr>
        <p:spPr>
          <a:xfrm>
            <a:off x="11266070"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B9F3725-74FC-405E-B8C0-ED1A325213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10977" y="460854"/>
            <a:ext cx="674328" cy="674328"/>
          </a:xfrm>
          <a:prstGeom prst="rect">
            <a:avLst/>
          </a:prstGeom>
        </p:spPr>
      </p:pic>
      <p:sp>
        <p:nvSpPr>
          <p:cNvPr id="27" name="Oval 26">
            <a:extLst>
              <a:ext uri="{FF2B5EF4-FFF2-40B4-BE49-F238E27FC236}">
                <a16:creationId xmlns:a16="http://schemas.microsoft.com/office/drawing/2014/main" id="{CB5B604B-17D1-4B4F-9CEC-A23942C686AB}"/>
              </a:ext>
            </a:extLst>
          </p:cNvPr>
          <p:cNvSpPr/>
          <p:nvPr userDrawn="1"/>
        </p:nvSpPr>
        <p:spPr>
          <a:xfrm>
            <a:off x="10435490" y="434271"/>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descr="http://gab2019verona.azurewebsites.net/wp-content/uploads/2019/03/logo-nero-senza-payoff--300x81.png">
            <a:extLst>
              <a:ext uri="{FF2B5EF4-FFF2-40B4-BE49-F238E27FC236}">
                <a16:creationId xmlns:a16="http://schemas.microsoft.com/office/drawing/2014/main" id="{5D565963-686E-4CE6-96BE-A39DF2BE16CF}"/>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69126" b="-3140"/>
          <a:stretch/>
        </p:blipFill>
        <p:spPr bwMode="auto">
          <a:xfrm>
            <a:off x="10480332" y="521308"/>
            <a:ext cx="644200" cy="581051"/>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112751ED-6F4B-4942-9C7D-CA4F22982D2E}"/>
              </a:ext>
            </a:extLst>
          </p:cNvPr>
          <p:cNvSpPr/>
          <p:nvPr userDrawn="1"/>
        </p:nvSpPr>
        <p:spPr>
          <a:xfrm>
            <a:off x="9604910" y="423775"/>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3714416D-607F-4757-866F-61A0CD0A7DC8}"/>
              </a:ext>
            </a:extLst>
          </p:cNvPr>
          <p:cNvPicPr>
            <a:picLocks noChangeAspect="1"/>
          </p:cNvPicPr>
          <p:nvPr userDrawn="1"/>
        </p:nvPicPr>
        <p:blipFill rotWithShape="1">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l="20000" r="19580" b="28961"/>
          <a:stretch/>
        </p:blipFill>
        <p:spPr>
          <a:xfrm>
            <a:off x="9615195" y="456827"/>
            <a:ext cx="753857" cy="741586"/>
          </a:xfrm>
          <a:prstGeom prst="rect">
            <a:avLst/>
          </a:prstGeom>
        </p:spPr>
      </p:pic>
      <p:sp>
        <p:nvSpPr>
          <p:cNvPr id="31" name="Oval 30">
            <a:extLst>
              <a:ext uri="{FF2B5EF4-FFF2-40B4-BE49-F238E27FC236}">
                <a16:creationId xmlns:a16="http://schemas.microsoft.com/office/drawing/2014/main" id="{21C22DFB-DA97-448B-A57C-6A1ECDC93C07}"/>
              </a:ext>
            </a:extLst>
          </p:cNvPr>
          <p:cNvSpPr/>
          <p:nvPr userDrawn="1"/>
        </p:nvSpPr>
        <p:spPr>
          <a:xfrm>
            <a:off x="7927823"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CCC81192-0261-4E11-B41E-0D80DB5E25F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82674" y="606182"/>
            <a:ext cx="654440" cy="547548"/>
          </a:xfrm>
          <a:prstGeom prst="rect">
            <a:avLst/>
          </a:prstGeom>
        </p:spPr>
      </p:pic>
      <p:sp>
        <p:nvSpPr>
          <p:cNvPr id="33" name="Oval 32">
            <a:extLst>
              <a:ext uri="{FF2B5EF4-FFF2-40B4-BE49-F238E27FC236}">
                <a16:creationId xmlns:a16="http://schemas.microsoft.com/office/drawing/2014/main" id="{B19838F3-3A32-4803-90E3-B8FFDA0C6A04}"/>
              </a:ext>
            </a:extLst>
          </p:cNvPr>
          <p:cNvSpPr/>
          <p:nvPr userDrawn="1"/>
        </p:nvSpPr>
        <p:spPr>
          <a:xfrm>
            <a:off x="8771509" y="438824"/>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65C1398-C957-4879-9E75-D7EC9B94CDDC}"/>
              </a:ext>
            </a:extLst>
          </p:cNvPr>
          <p:cNvPicPr>
            <a:picLocks noChangeAspect="1"/>
          </p:cNvPicPr>
          <p:nvPr userDrawn="1"/>
        </p:nvPicPr>
        <p:blipFill>
          <a:blip r:embed="rId7"/>
          <a:stretch>
            <a:fillRect/>
          </a:stretch>
        </p:blipFill>
        <p:spPr>
          <a:xfrm>
            <a:off x="8906926" y="573758"/>
            <a:ext cx="491085" cy="493891"/>
          </a:xfrm>
          <a:prstGeom prst="rect">
            <a:avLst/>
          </a:prstGeom>
        </p:spPr>
      </p:pic>
    </p:spTree>
    <p:extLst>
      <p:ext uri="{BB962C8B-B14F-4D97-AF65-F5344CB8AC3E}">
        <p14:creationId xmlns:p14="http://schemas.microsoft.com/office/powerpoint/2010/main" val="2237869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solidFill>
        </p:spPr>
        <p:txBody>
          <a:bodyPr wrap="square" rtlCol="0">
            <a:spAutoFit/>
          </a:bodyPr>
          <a:lstStyle/>
          <a:p>
            <a:endParaRPr lang="en-US" dirty="0"/>
          </a:p>
        </p:txBody>
      </p:sp>
      <p:sp>
        <p:nvSpPr>
          <p:cNvPr id="11" name="Freeform 507">
            <a:extLst>
              <a:ext uri="{FF2B5EF4-FFF2-40B4-BE49-F238E27FC236}">
                <a16:creationId xmlns:a16="http://schemas.microsoft.com/office/drawing/2014/main" id="{DF51345B-5AAC-4389-9141-9EC3A9C8C583}"/>
              </a:ext>
            </a:extLst>
          </p:cNvPr>
          <p:cNvSpPr>
            <a:spLocks noEditPoints="1"/>
          </p:cNvSpPr>
          <p:nvPr userDrawn="1"/>
        </p:nvSpPr>
        <p:spPr bwMode="auto">
          <a:xfrm>
            <a:off x="5089274" y="1200925"/>
            <a:ext cx="2297478" cy="2283923"/>
          </a:xfrm>
          <a:custGeom>
            <a:avLst/>
            <a:gdLst>
              <a:gd name="T0" fmla="*/ 106 w 186"/>
              <a:gd name="T1" fmla="*/ 46 h 185"/>
              <a:gd name="T2" fmla="*/ 102 w 186"/>
              <a:gd name="T3" fmla="*/ 17 h 185"/>
              <a:gd name="T4" fmla="*/ 97 w 186"/>
              <a:gd name="T5" fmla="*/ 46 h 185"/>
              <a:gd name="T6" fmla="*/ 161 w 186"/>
              <a:gd name="T7" fmla="*/ 88 h 185"/>
              <a:gd name="T8" fmla="*/ 152 w 186"/>
              <a:gd name="T9" fmla="*/ 76 h 185"/>
              <a:gd name="T10" fmla="*/ 9 w 186"/>
              <a:gd name="T11" fmla="*/ 67 h 185"/>
              <a:gd name="T12" fmla="*/ 0 w 186"/>
              <a:gd name="T13" fmla="*/ 126 h 185"/>
              <a:gd name="T14" fmla="*/ 5 w 186"/>
              <a:gd name="T15" fmla="*/ 177 h 185"/>
              <a:gd name="T16" fmla="*/ 5 w 186"/>
              <a:gd name="T17" fmla="*/ 185 h 185"/>
              <a:gd name="T18" fmla="*/ 152 w 186"/>
              <a:gd name="T19" fmla="*/ 181 h 185"/>
              <a:gd name="T20" fmla="*/ 123 w 186"/>
              <a:gd name="T21" fmla="*/ 177 h 185"/>
              <a:gd name="T22" fmla="*/ 161 w 186"/>
              <a:gd name="T23" fmla="*/ 139 h 185"/>
              <a:gd name="T24" fmla="*/ 161 w 186"/>
              <a:gd name="T25" fmla="*/ 88 h 185"/>
              <a:gd name="T26" fmla="*/ 59 w 186"/>
              <a:gd name="T27" fmla="*/ 177 h 185"/>
              <a:gd name="T28" fmla="*/ 131 w 186"/>
              <a:gd name="T29" fmla="*/ 160 h 185"/>
              <a:gd name="T30" fmla="*/ 144 w 186"/>
              <a:gd name="T31" fmla="*/ 126 h 185"/>
              <a:gd name="T32" fmla="*/ 16 w 186"/>
              <a:gd name="T33" fmla="*/ 152 h 185"/>
              <a:gd name="T34" fmla="*/ 9 w 186"/>
              <a:gd name="T35" fmla="*/ 76 h 185"/>
              <a:gd name="T36" fmla="*/ 144 w 186"/>
              <a:gd name="T37" fmla="*/ 126 h 185"/>
              <a:gd name="T38" fmla="*/ 152 w 186"/>
              <a:gd name="T39" fmla="*/ 131 h 185"/>
              <a:gd name="T40" fmla="*/ 152 w 186"/>
              <a:gd name="T41" fmla="*/ 97 h 185"/>
              <a:gd name="T42" fmla="*/ 177 w 186"/>
              <a:gd name="T43" fmla="*/ 114 h 185"/>
              <a:gd name="T44" fmla="*/ 76 w 186"/>
              <a:gd name="T45" fmla="*/ 50 h 185"/>
              <a:gd name="T46" fmla="*/ 80 w 186"/>
              <a:gd name="T47" fmla="*/ 4 h 185"/>
              <a:gd name="T48" fmla="*/ 72 w 186"/>
              <a:gd name="T49" fmla="*/ 4 h 185"/>
              <a:gd name="T50" fmla="*/ 76 w 186"/>
              <a:gd name="T51" fmla="*/ 50 h 185"/>
              <a:gd name="T52" fmla="*/ 131 w 186"/>
              <a:gd name="T53" fmla="*/ 55 h 185"/>
              <a:gd name="T54" fmla="*/ 127 w 186"/>
              <a:gd name="T55" fmla="*/ 8 h 185"/>
              <a:gd name="T56" fmla="*/ 123 w 186"/>
              <a:gd name="T57" fmla="*/ 55 h 185"/>
              <a:gd name="T58" fmla="*/ 51 w 186"/>
              <a:gd name="T59" fmla="*/ 59 h 185"/>
              <a:gd name="T60" fmla="*/ 55 w 186"/>
              <a:gd name="T61" fmla="*/ 13 h 185"/>
              <a:gd name="T62" fmla="*/ 47 w 186"/>
              <a:gd name="T63" fmla="*/ 13 h 185"/>
              <a:gd name="T64" fmla="*/ 51 w 186"/>
              <a:gd name="T65" fmla="*/ 59 h 185"/>
              <a:gd name="T66" fmla="*/ 30 w 186"/>
              <a:gd name="T67" fmla="*/ 46 h 185"/>
              <a:gd name="T68" fmla="*/ 26 w 186"/>
              <a:gd name="T69" fmla="*/ 17 h 185"/>
              <a:gd name="T70" fmla="*/ 21 w 186"/>
              <a:gd name="T71" fmla="*/ 4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85">
                <a:moveTo>
                  <a:pt x="102" y="50"/>
                </a:moveTo>
                <a:cubicBezTo>
                  <a:pt x="104" y="50"/>
                  <a:pt x="106" y="49"/>
                  <a:pt x="106" y="46"/>
                </a:cubicBezTo>
                <a:cubicBezTo>
                  <a:pt x="106" y="21"/>
                  <a:pt x="106" y="21"/>
                  <a:pt x="106" y="21"/>
                </a:cubicBezTo>
                <a:cubicBezTo>
                  <a:pt x="106" y="19"/>
                  <a:pt x="104" y="17"/>
                  <a:pt x="102" y="17"/>
                </a:cubicBezTo>
                <a:cubicBezTo>
                  <a:pt x="99" y="17"/>
                  <a:pt x="97" y="19"/>
                  <a:pt x="97" y="21"/>
                </a:cubicBezTo>
                <a:cubicBezTo>
                  <a:pt x="97" y="46"/>
                  <a:pt x="97" y="46"/>
                  <a:pt x="97" y="46"/>
                </a:cubicBezTo>
                <a:cubicBezTo>
                  <a:pt x="97" y="49"/>
                  <a:pt x="99" y="50"/>
                  <a:pt x="102" y="50"/>
                </a:cubicBezTo>
                <a:close/>
                <a:moveTo>
                  <a:pt x="161" y="88"/>
                </a:moveTo>
                <a:cubicBezTo>
                  <a:pt x="152" y="88"/>
                  <a:pt x="152" y="88"/>
                  <a:pt x="152" y="88"/>
                </a:cubicBezTo>
                <a:cubicBezTo>
                  <a:pt x="152" y="76"/>
                  <a:pt x="152" y="76"/>
                  <a:pt x="152" y="76"/>
                </a:cubicBezTo>
                <a:cubicBezTo>
                  <a:pt x="152" y="71"/>
                  <a:pt x="148" y="67"/>
                  <a:pt x="144" y="67"/>
                </a:cubicBezTo>
                <a:cubicBezTo>
                  <a:pt x="9" y="67"/>
                  <a:pt x="9" y="67"/>
                  <a:pt x="9" y="67"/>
                </a:cubicBezTo>
                <a:cubicBezTo>
                  <a:pt x="4" y="67"/>
                  <a:pt x="0" y="71"/>
                  <a:pt x="0" y="76"/>
                </a:cubicBezTo>
                <a:cubicBezTo>
                  <a:pt x="0" y="126"/>
                  <a:pt x="0" y="126"/>
                  <a:pt x="0" y="126"/>
                </a:cubicBezTo>
                <a:cubicBezTo>
                  <a:pt x="0" y="148"/>
                  <a:pt x="12" y="167"/>
                  <a:pt x="29" y="177"/>
                </a:cubicBezTo>
                <a:cubicBezTo>
                  <a:pt x="5" y="177"/>
                  <a:pt x="5" y="177"/>
                  <a:pt x="5" y="177"/>
                </a:cubicBezTo>
                <a:cubicBezTo>
                  <a:pt x="2" y="177"/>
                  <a:pt x="0" y="179"/>
                  <a:pt x="0" y="181"/>
                </a:cubicBezTo>
                <a:cubicBezTo>
                  <a:pt x="0" y="184"/>
                  <a:pt x="2" y="185"/>
                  <a:pt x="5" y="185"/>
                </a:cubicBezTo>
                <a:cubicBezTo>
                  <a:pt x="148" y="185"/>
                  <a:pt x="148" y="185"/>
                  <a:pt x="148" y="185"/>
                </a:cubicBezTo>
                <a:cubicBezTo>
                  <a:pt x="150" y="185"/>
                  <a:pt x="152" y="184"/>
                  <a:pt x="152" y="181"/>
                </a:cubicBezTo>
                <a:cubicBezTo>
                  <a:pt x="152" y="179"/>
                  <a:pt x="150" y="177"/>
                  <a:pt x="148" y="177"/>
                </a:cubicBezTo>
                <a:cubicBezTo>
                  <a:pt x="123" y="177"/>
                  <a:pt x="123" y="177"/>
                  <a:pt x="123" y="177"/>
                </a:cubicBezTo>
                <a:cubicBezTo>
                  <a:pt x="137" y="169"/>
                  <a:pt x="147" y="155"/>
                  <a:pt x="151" y="139"/>
                </a:cubicBezTo>
                <a:cubicBezTo>
                  <a:pt x="161" y="139"/>
                  <a:pt x="161" y="139"/>
                  <a:pt x="161" y="139"/>
                </a:cubicBezTo>
                <a:cubicBezTo>
                  <a:pt x="175" y="139"/>
                  <a:pt x="186" y="128"/>
                  <a:pt x="186" y="114"/>
                </a:cubicBezTo>
                <a:cubicBezTo>
                  <a:pt x="186" y="100"/>
                  <a:pt x="175" y="88"/>
                  <a:pt x="161" y="88"/>
                </a:cubicBezTo>
                <a:close/>
                <a:moveTo>
                  <a:pt x="93" y="177"/>
                </a:moveTo>
                <a:cubicBezTo>
                  <a:pt x="59" y="177"/>
                  <a:pt x="59" y="177"/>
                  <a:pt x="59" y="177"/>
                </a:cubicBezTo>
                <a:cubicBezTo>
                  <a:pt x="44" y="177"/>
                  <a:pt x="31" y="171"/>
                  <a:pt x="22" y="160"/>
                </a:cubicBezTo>
                <a:cubicBezTo>
                  <a:pt x="131" y="160"/>
                  <a:pt x="131" y="160"/>
                  <a:pt x="131" y="160"/>
                </a:cubicBezTo>
                <a:cubicBezTo>
                  <a:pt x="122" y="171"/>
                  <a:pt x="108" y="177"/>
                  <a:pt x="93" y="177"/>
                </a:cubicBezTo>
                <a:close/>
                <a:moveTo>
                  <a:pt x="144" y="126"/>
                </a:moveTo>
                <a:cubicBezTo>
                  <a:pt x="144" y="136"/>
                  <a:pt x="141" y="144"/>
                  <a:pt x="137" y="152"/>
                </a:cubicBezTo>
                <a:cubicBezTo>
                  <a:pt x="16" y="152"/>
                  <a:pt x="16" y="152"/>
                  <a:pt x="16" y="152"/>
                </a:cubicBezTo>
                <a:cubicBezTo>
                  <a:pt x="11" y="144"/>
                  <a:pt x="9" y="136"/>
                  <a:pt x="9" y="126"/>
                </a:cubicBezTo>
                <a:cubicBezTo>
                  <a:pt x="9" y="76"/>
                  <a:pt x="9" y="76"/>
                  <a:pt x="9" y="76"/>
                </a:cubicBezTo>
                <a:cubicBezTo>
                  <a:pt x="144" y="76"/>
                  <a:pt x="144" y="76"/>
                  <a:pt x="144" y="76"/>
                </a:cubicBezTo>
                <a:lnTo>
                  <a:pt x="144" y="126"/>
                </a:lnTo>
                <a:close/>
                <a:moveTo>
                  <a:pt x="161" y="131"/>
                </a:moveTo>
                <a:cubicBezTo>
                  <a:pt x="152" y="131"/>
                  <a:pt x="152" y="131"/>
                  <a:pt x="152" y="131"/>
                </a:cubicBezTo>
                <a:cubicBezTo>
                  <a:pt x="152" y="129"/>
                  <a:pt x="152" y="128"/>
                  <a:pt x="152" y="126"/>
                </a:cubicBezTo>
                <a:cubicBezTo>
                  <a:pt x="152" y="97"/>
                  <a:pt x="152" y="97"/>
                  <a:pt x="152" y="97"/>
                </a:cubicBezTo>
                <a:cubicBezTo>
                  <a:pt x="161" y="97"/>
                  <a:pt x="161" y="97"/>
                  <a:pt x="161" y="97"/>
                </a:cubicBezTo>
                <a:cubicBezTo>
                  <a:pt x="170" y="97"/>
                  <a:pt x="177" y="104"/>
                  <a:pt x="177" y="114"/>
                </a:cubicBezTo>
                <a:cubicBezTo>
                  <a:pt x="177" y="123"/>
                  <a:pt x="170" y="131"/>
                  <a:pt x="161" y="131"/>
                </a:cubicBezTo>
                <a:close/>
                <a:moveTo>
                  <a:pt x="76" y="50"/>
                </a:moveTo>
                <a:cubicBezTo>
                  <a:pt x="79" y="50"/>
                  <a:pt x="80" y="49"/>
                  <a:pt x="80" y="46"/>
                </a:cubicBezTo>
                <a:cubicBezTo>
                  <a:pt x="80" y="4"/>
                  <a:pt x="80" y="4"/>
                  <a:pt x="80" y="4"/>
                </a:cubicBezTo>
                <a:cubicBezTo>
                  <a:pt x="80" y="2"/>
                  <a:pt x="79" y="0"/>
                  <a:pt x="76" y="0"/>
                </a:cubicBezTo>
                <a:cubicBezTo>
                  <a:pt x="74" y="0"/>
                  <a:pt x="72" y="2"/>
                  <a:pt x="72" y="4"/>
                </a:cubicBezTo>
                <a:cubicBezTo>
                  <a:pt x="72" y="46"/>
                  <a:pt x="72" y="46"/>
                  <a:pt x="72" y="46"/>
                </a:cubicBezTo>
                <a:cubicBezTo>
                  <a:pt x="72" y="49"/>
                  <a:pt x="74" y="50"/>
                  <a:pt x="76" y="50"/>
                </a:cubicBezTo>
                <a:close/>
                <a:moveTo>
                  <a:pt x="127" y="59"/>
                </a:moveTo>
                <a:cubicBezTo>
                  <a:pt x="129" y="59"/>
                  <a:pt x="131" y="57"/>
                  <a:pt x="131" y="55"/>
                </a:cubicBezTo>
                <a:cubicBezTo>
                  <a:pt x="131" y="13"/>
                  <a:pt x="131" y="13"/>
                  <a:pt x="131" y="13"/>
                </a:cubicBezTo>
                <a:cubicBezTo>
                  <a:pt x="131" y="10"/>
                  <a:pt x="129" y="8"/>
                  <a:pt x="127" y="8"/>
                </a:cubicBezTo>
                <a:cubicBezTo>
                  <a:pt x="125" y="8"/>
                  <a:pt x="123" y="10"/>
                  <a:pt x="123" y="13"/>
                </a:cubicBezTo>
                <a:cubicBezTo>
                  <a:pt x="123" y="55"/>
                  <a:pt x="123" y="55"/>
                  <a:pt x="123" y="55"/>
                </a:cubicBezTo>
                <a:cubicBezTo>
                  <a:pt x="123" y="57"/>
                  <a:pt x="125" y="59"/>
                  <a:pt x="127" y="59"/>
                </a:cubicBezTo>
                <a:close/>
                <a:moveTo>
                  <a:pt x="51" y="59"/>
                </a:moveTo>
                <a:cubicBezTo>
                  <a:pt x="53" y="59"/>
                  <a:pt x="55" y="57"/>
                  <a:pt x="55" y="55"/>
                </a:cubicBezTo>
                <a:cubicBezTo>
                  <a:pt x="55" y="13"/>
                  <a:pt x="55" y="13"/>
                  <a:pt x="55" y="13"/>
                </a:cubicBezTo>
                <a:cubicBezTo>
                  <a:pt x="55" y="10"/>
                  <a:pt x="53" y="8"/>
                  <a:pt x="51" y="8"/>
                </a:cubicBezTo>
                <a:cubicBezTo>
                  <a:pt x="49" y="8"/>
                  <a:pt x="47" y="10"/>
                  <a:pt x="47" y="13"/>
                </a:cubicBezTo>
                <a:cubicBezTo>
                  <a:pt x="47" y="55"/>
                  <a:pt x="47" y="55"/>
                  <a:pt x="47" y="55"/>
                </a:cubicBezTo>
                <a:cubicBezTo>
                  <a:pt x="47" y="57"/>
                  <a:pt x="49" y="59"/>
                  <a:pt x="51" y="59"/>
                </a:cubicBezTo>
                <a:close/>
                <a:moveTo>
                  <a:pt x="26" y="50"/>
                </a:moveTo>
                <a:cubicBezTo>
                  <a:pt x="28" y="50"/>
                  <a:pt x="30" y="49"/>
                  <a:pt x="30" y="46"/>
                </a:cubicBezTo>
                <a:cubicBezTo>
                  <a:pt x="30" y="21"/>
                  <a:pt x="30" y="21"/>
                  <a:pt x="30" y="21"/>
                </a:cubicBezTo>
                <a:cubicBezTo>
                  <a:pt x="30" y="19"/>
                  <a:pt x="28" y="17"/>
                  <a:pt x="26" y="17"/>
                </a:cubicBezTo>
                <a:cubicBezTo>
                  <a:pt x="23" y="17"/>
                  <a:pt x="21" y="19"/>
                  <a:pt x="21" y="21"/>
                </a:cubicBezTo>
                <a:cubicBezTo>
                  <a:pt x="21" y="46"/>
                  <a:pt x="21" y="46"/>
                  <a:pt x="21" y="46"/>
                </a:cubicBezTo>
                <a:cubicBezTo>
                  <a:pt x="21" y="49"/>
                  <a:pt x="23" y="50"/>
                  <a:pt x="26"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ext Placeholder 2">
            <a:extLst>
              <a:ext uri="{FF2B5EF4-FFF2-40B4-BE49-F238E27FC236}">
                <a16:creationId xmlns:a16="http://schemas.microsoft.com/office/drawing/2014/main" id="{BDA24C4B-55F5-4735-91E7-B24B9B3A1509}"/>
              </a:ext>
            </a:extLst>
          </p:cNvPr>
          <p:cNvSpPr>
            <a:spLocks noGrp="1"/>
          </p:cNvSpPr>
          <p:nvPr>
            <p:ph type="body" sz="quarter" idx="13" hasCustomPrompt="1"/>
          </p:nvPr>
        </p:nvSpPr>
        <p:spPr>
          <a:xfrm>
            <a:off x="3504882" y="3870928"/>
            <a:ext cx="5182235" cy="878840"/>
          </a:xfrm>
        </p:spPr>
        <p:txBody>
          <a:bodyPr>
            <a:normAutofit/>
          </a:bodyPr>
          <a:lstStyle>
            <a:lvl1pPr>
              <a:defRPr sz="6600">
                <a:solidFill>
                  <a:schemeClr val="bg1"/>
                </a:solidFill>
              </a:defRPr>
            </a:lvl1pPr>
          </a:lstStyle>
          <a:p>
            <a:pPr lvl="0"/>
            <a:r>
              <a:rPr lang="en-US" dirty="0"/>
              <a:t>Coffee Break</a:t>
            </a:r>
          </a:p>
        </p:txBody>
      </p:sp>
      <p:sp>
        <p:nvSpPr>
          <p:cNvPr id="14" name="Oval 13">
            <a:extLst>
              <a:ext uri="{FF2B5EF4-FFF2-40B4-BE49-F238E27FC236}">
                <a16:creationId xmlns:a16="http://schemas.microsoft.com/office/drawing/2014/main" id="{AA8B0BBB-69D6-4009-A2D7-70455C46CADE}"/>
              </a:ext>
            </a:extLst>
          </p:cNvPr>
          <p:cNvSpPr/>
          <p:nvPr userDrawn="1"/>
        </p:nvSpPr>
        <p:spPr>
          <a:xfrm>
            <a:off x="11266070"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8637E5B-660B-4EB1-B6F7-A59665B63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10977" y="460854"/>
            <a:ext cx="674328" cy="674328"/>
          </a:xfrm>
          <a:prstGeom prst="rect">
            <a:avLst/>
          </a:prstGeom>
        </p:spPr>
      </p:pic>
      <p:sp>
        <p:nvSpPr>
          <p:cNvPr id="16" name="Oval 15">
            <a:extLst>
              <a:ext uri="{FF2B5EF4-FFF2-40B4-BE49-F238E27FC236}">
                <a16:creationId xmlns:a16="http://schemas.microsoft.com/office/drawing/2014/main" id="{6D368105-CFA2-436B-81EE-D84C050571DE}"/>
              </a:ext>
            </a:extLst>
          </p:cNvPr>
          <p:cNvSpPr/>
          <p:nvPr userDrawn="1"/>
        </p:nvSpPr>
        <p:spPr>
          <a:xfrm>
            <a:off x="10435490" y="434271"/>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http://gab2019verona.azurewebsites.net/wp-content/uploads/2019/03/logo-nero-senza-payoff--300x81.png">
            <a:extLst>
              <a:ext uri="{FF2B5EF4-FFF2-40B4-BE49-F238E27FC236}">
                <a16:creationId xmlns:a16="http://schemas.microsoft.com/office/drawing/2014/main" id="{5AC63AAE-4644-4E2C-A96D-A7BDD36A3FC5}"/>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9126" b="-3140"/>
          <a:stretch/>
        </p:blipFill>
        <p:spPr bwMode="auto">
          <a:xfrm>
            <a:off x="10480332" y="521308"/>
            <a:ext cx="644200" cy="581051"/>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E77A8C45-3EE8-416B-9ECB-979604139952}"/>
              </a:ext>
            </a:extLst>
          </p:cNvPr>
          <p:cNvSpPr/>
          <p:nvPr userDrawn="1"/>
        </p:nvSpPr>
        <p:spPr>
          <a:xfrm>
            <a:off x="9604910" y="423775"/>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42A2783-96B5-444A-A0EF-6035167F1834}"/>
              </a:ext>
            </a:extLst>
          </p:cNvPr>
          <p:cNvPicPr>
            <a:picLocks noChangeAspect="1"/>
          </p:cNvPicPr>
          <p:nvPr userDrawn="1"/>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20000" r="19580" b="28961"/>
          <a:stretch/>
        </p:blipFill>
        <p:spPr>
          <a:xfrm>
            <a:off x="9615195" y="456827"/>
            <a:ext cx="753857" cy="741586"/>
          </a:xfrm>
          <a:prstGeom prst="rect">
            <a:avLst/>
          </a:prstGeom>
        </p:spPr>
      </p:pic>
      <p:sp>
        <p:nvSpPr>
          <p:cNvPr id="20" name="Oval 19">
            <a:extLst>
              <a:ext uri="{FF2B5EF4-FFF2-40B4-BE49-F238E27FC236}">
                <a16:creationId xmlns:a16="http://schemas.microsoft.com/office/drawing/2014/main" id="{59B01BB3-D6EB-479A-BF09-327E4B72759E}"/>
              </a:ext>
            </a:extLst>
          </p:cNvPr>
          <p:cNvSpPr/>
          <p:nvPr userDrawn="1"/>
        </p:nvSpPr>
        <p:spPr>
          <a:xfrm>
            <a:off x="7927823"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42F235A-8CDB-43FF-9C7F-1F741C1E9E7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82674" y="606182"/>
            <a:ext cx="654440" cy="547548"/>
          </a:xfrm>
          <a:prstGeom prst="rect">
            <a:avLst/>
          </a:prstGeom>
        </p:spPr>
      </p:pic>
      <p:sp>
        <p:nvSpPr>
          <p:cNvPr id="22" name="Oval 21">
            <a:extLst>
              <a:ext uri="{FF2B5EF4-FFF2-40B4-BE49-F238E27FC236}">
                <a16:creationId xmlns:a16="http://schemas.microsoft.com/office/drawing/2014/main" id="{00443877-1466-4342-8555-7AA2490C264F}"/>
              </a:ext>
            </a:extLst>
          </p:cNvPr>
          <p:cNvSpPr/>
          <p:nvPr userDrawn="1"/>
        </p:nvSpPr>
        <p:spPr>
          <a:xfrm>
            <a:off x="8771509" y="438824"/>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7B4D0CA-24EF-432C-8E28-B2AF4943F465}"/>
              </a:ext>
            </a:extLst>
          </p:cNvPr>
          <p:cNvPicPr>
            <a:picLocks noChangeAspect="1"/>
          </p:cNvPicPr>
          <p:nvPr userDrawn="1"/>
        </p:nvPicPr>
        <p:blipFill>
          <a:blip r:embed="rId6"/>
          <a:stretch>
            <a:fillRect/>
          </a:stretch>
        </p:blipFill>
        <p:spPr>
          <a:xfrm>
            <a:off x="8906926" y="573758"/>
            <a:ext cx="491085" cy="493891"/>
          </a:xfrm>
          <a:prstGeom prst="rect">
            <a:avLst/>
          </a:prstGeom>
        </p:spPr>
      </p:pic>
    </p:spTree>
    <p:extLst>
      <p:ext uri="{BB962C8B-B14F-4D97-AF65-F5344CB8AC3E}">
        <p14:creationId xmlns:p14="http://schemas.microsoft.com/office/powerpoint/2010/main" val="776664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solidFill>
        </p:spPr>
        <p:txBody>
          <a:bodyPr wrap="square" rtlCol="0">
            <a:spAutoFit/>
          </a:bodyPr>
          <a:lstStyle/>
          <a:p>
            <a:endParaRPr lang="en-US" dirty="0"/>
          </a:p>
        </p:txBody>
      </p:sp>
      <p:sp>
        <p:nvSpPr>
          <p:cNvPr id="9" name="Rectangle 8">
            <a:extLst>
              <a:ext uri="{FF2B5EF4-FFF2-40B4-BE49-F238E27FC236}">
                <a16:creationId xmlns:a16="http://schemas.microsoft.com/office/drawing/2014/main" id="{96674460-A50A-4CCB-8FEC-CCD4A0FB6BFA}"/>
              </a:ext>
            </a:extLst>
          </p:cNvPr>
          <p:cNvSpPr/>
          <p:nvPr userDrawn="1"/>
        </p:nvSpPr>
        <p:spPr>
          <a:xfrm>
            <a:off x="661099" y="1988662"/>
            <a:ext cx="2363984"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40000"/>
              </a:lnSpc>
            </a:pPr>
            <a:r>
              <a:rPr lang="en-US" sz="12800" b="1" dirty="0">
                <a:solidFill>
                  <a:schemeClr val="bg1"/>
                </a:solidFill>
                <a:latin typeface="MS Gothic" panose="020B0609070205080204" pitchFamily="49" charset="-128"/>
                <a:ea typeface="MS Gothic" panose="020B0609070205080204" pitchFamily="49" charset="-128"/>
                <a:cs typeface="Arial" panose="020B0604020202020204" pitchFamily="34" charset="0"/>
              </a:rPr>
              <a:t>“</a:t>
            </a:r>
            <a:endParaRPr lang="en-US" sz="8000" dirty="0">
              <a:solidFill>
                <a:schemeClr val="bg1"/>
              </a:solidFill>
              <a:latin typeface="MS Gothic" panose="020B0609070205080204" pitchFamily="49" charset="-128"/>
              <a:ea typeface="MS Gothic" panose="020B0609070205080204" pitchFamily="49" charset="-128"/>
              <a:cs typeface="Arial" panose="020B0604020202020204" pitchFamily="34" charset="0"/>
            </a:endParaRPr>
          </a:p>
        </p:txBody>
      </p:sp>
      <p:sp>
        <p:nvSpPr>
          <p:cNvPr id="3" name="Text Placeholder 2">
            <a:extLst>
              <a:ext uri="{FF2B5EF4-FFF2-40B4-BE49-F238E27FC236}">
                <a16:creationId xmlns:a16="http://schemas.microsoft.com/office/drawing/2014/main" id="{A4BF51CB-A736-415C-B9E9-1B84D2C6AB2A}"/>
              </a:ext>
            </a:extLst>
          </p:cNvPr>
          <p:cNvSpPr>
            <a:spLocks noGrp="1"/>
          </p:cNvSpPr>
          <p:nvPr>
            <p:ph type="body" sz="quarter" idx="13" hasCustomPrompt="1"/>
          </p:nvPr>
        </p:nvSpPr>
        <p:spPr>
          <a:xfrm>
            <a:off x="2387600" y="2976880"/>
            <a:ext cx="8188960" cy="2966720"/>
          </a:xfrm>
        </p:spPr>
        <p:txBody>
          <a:bodyPr>
            <a:noAutofit/>
          </a:bodyPr>
          <a:lstStyle>
            <a:lvl1pPr>
              <a:defRPr sz="6600">
                <a:solidFill>
                  <a:schemeClr val="bg1"/>
                </a:solidFill>
              </a:defRPr>
            </a:lvl1pPr>
          </a:lstStyle>
          <a:p>
            <a:pPr lvl="0"/>
            <a:r>
              <a:rPr lang="en-US" dirty="0"/>
              <a:t>Quote</a:t>
            </a:r>
          </a:p>
        </p:txBody>
      </p:sp>
      <p:sp>
        <p:nvSpPr>
          <p:cNvPr id="14" name="Oval 13">
            <a:extLst>
              <a:ext uri="{FF2B5EF4-FFF2-40B4-BE49-F238E27FC236}">
                <a16:creationId xmlns:a16="http://schemas.microsoft.com/office/drawing/2014/main" id="{AE148D2F-0692-4B71-A370-8BBE5B082EE3}"/>
              </a:ext>
            </a:extLst>
          </p:cNvPr>
          <p:cNvSpPr/>
          <p:nvPr userDrawn="1"/>
        </p:nvSpPr>
        <p:spPr>
          <a:xfrm>
            <a:off x="11266070"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1E2DADF-CBEF-4369-9B9C-8416C2562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10977" y="460854"/>
            <a:ext cx="674328" cy="674328"/>
          </a:xfrm>
          <a:prstGeom prst="rect">
            <a:avLst/>
          </a:prstGeom>
        </p:spPr>
      </p:pic>
      <p:sp>
        <p:nvSpPr>
          <p:cNvPr id="16" name="Oval 15">
            <a:extLst>
              <a:ext uri="{FF2B5EF4-FFF2-40B4-BE49-F238E27FC236}">
                <a16:creationId xmlns:a16="http://schemas.microsoft.com/office/drawing/2014/main" id="{132C10A3-434B-49E8-A5F5-4E5B5314725E}"/>
              </a:ext>
            </a:extLst>
          </p:cNvPr>
          <p:cNvSpPr/>
          <p:nvPr userDrawn="1"/>
        </p:nvSpPr>
        <p:spPr>
          <a:xfrm>
            <a:off x="10435490" y="434271"/>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http://gab2019verona.azurewebsites.net/wp-content/uploads/2019/03/logo-nero-senza-payoff--300x81.png">
            <a:extLst>
              <a:ext uri="{FF2B5EF4-FFF2-40B4-BE49-F238E27FC236}">
                <a16:creationId xmlns:a16="http://schemas.microsoft.com/office/drawing/2014/main" id="{9E64A5AF-94D8-41E4-B862-946CFDF7EBDD}"/>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9126" b="-3140"/>
          <a:stretch/>
        </p:blipFill>
        <p:spPr bwMode="auto">
          <a:xfrm>
            <a:off x="10480332" y="521308"/>
            <a:ext cx="644200" cy="581051"/>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a:extLst>
              <a:ext uri="{FF2B5EF4-FFF2-40B4-BE49-F238E27FC236}">
                <a16:creationId xmlns:a16="http://schemas.microsoft.com/office/drawing/2014/main" id="{3685ECD4-A2FA-411F-86AB-C448D3E1EF5D}"/>
              </a:ext>
            </a:extLst>
          </p:cNvPr>
          <p:cNvSpPr/>
          <p:nvPr userDrawn="1"/>
        </p:nvSpPr>
        <p:spPr>
          <a:xfrm>
            <a:off x="9604910" y="423775"/>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EFB43F5-D5BD-4617-9B86-C81A1BEF3DA1}"/>
              </a:ext>
            </a:extLst>
          </p:cNvPr>
          <p:cNvPicPr>
            <a:picLocks noChangeAspect="1"/>
          </p:cNvPicPr>
          <p:nvPr userDrawn="1"/>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20000" r="19580" b="28961"/>
          <a:stretch/>
        </p:blipFill>
        <p:spPr>
          <a:xfrm>
            <a:off x="9615195" y="456827"/>
            <a:ext cx="753857" cy="741586"/>
          </a:xfrm>
          <a:prstGeom prst="rect">
            <a:avLst/>
          </a:prstGeom>
        </p:spPr>
      </p:pic>
      <p:sp>
        <p:nvSpPr>
          <p:cNvPr id="20" name="Oval 19">
            <a:extLst>
              <a:ext uri="{FF2B5EF4-FFF2-40B4-BE49-F238E27FC236}">
                <a16:creationId xmlns:a16="http://schemas.microsoft.com/office/drawing/2014/main" id="{2D3F829D-D070-4252-8288-8E58CB7DE5C8}"/>
              </a:ext>
            </a:extLst>
          </p:cNvPr>
          <p:cNvSpPr/>
          <p:nvPr userDrawn="1"/>
        </p:nvSpPr>
        <p:spPr>
          <a:xfrm>
            <a:off x="7927823"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0DD8BB9-1048-41F2-8AB5-F2AB09FE17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82674" y="606182"/>
            <a:ext cx="654440" cy="547548"/>
          </a:xfrm>
          <a:prstGeom prst="rect">
            <a:avLst/>
          </a:prstGeom>
        </p:spPr>
      </p:pic>
      <p:sp>
        <p:nvSpPr>
          <p:cNvPr id="22" name="Oval 21">
            <a:extLst>
              <a:ext uri="{FF2B5EF4-FFF2-40B4-BE49-F238E27FC236}">
                <a16:creationId xmlns:a16="http://schemas.microsoft.com/office/drawing/2014/main" id="{E4FA180F-2574-4AC9-9741-47FA161921D8}"/>
              </a:ext>
            </a:extLst>
          </p:cNvPr>
          <p:cNvSpPr/>
          <p:nvPr userDrawn="1"/>
        </p:nvSpPr>
        <p:spPr>
          <a:xfrm>
            <a:off x="8771509" y="438824"/>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DAC04B7-9184-458B-A485-458EF989D159}"/>
              </a:ext>
            </a:extLst>
          </p:cNvPr>
          <p:cNvPicPr>
            <a:picLocks noChangeAspect="1"/>
          </p:cNvPicPr>
          <p:nvPr userDrawn="1"/>
        </p:nvPicPr>
        <p:blipFill>
          <a:blip r:embed="rId6"/>
          <a:stretch>
            <a:fillRect/>
          </a:stretch>
        </p:blipFill>
        <p:spPr>
          <a:xfrm>
            <a:off x="8906926" y="573758"/>
            <a:ext cx="491085" cy="493891"/>
          </a:xfrm>
          <a:prstGeom prst="rect">
            <a:avLst/>
          </a:prstGeom>
        </p:spPr>
      </p:pic>
    </p:spTree>
    <p:extLst>
      <p:ext uri="{BB962C8B-B14F-4D97-AF65-F5344CB8AC3E}">
        <p14:creationId xmlns:p14="http://schemas.microsoft.com/office/powerpoint/2010/main" val="355994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it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solidFill>
        </p:spPr>
        <p:txBody>
          <a:bodyPr wrap="square" rtlCol="0">
            <a:spAutoFit/>
          </a:bodyPr>
          <a:lstStyle/>
          <a:p>
            <a:endParaRPr lang="en-US" dirty="0"/>
          </a:p>
        </p:txBody>
      </p:sp>
      <p:grpSp>
        <p:nvGrpSpPr>
          <p:cNvPr id="11" name="Group 10">
            <a:extLst>
              <a:ext uri="{FF2B5EF4-FFF2-40B4-BE49-F238E27FC236}">
                <a16:creationId xmlns:a16="http://schemas.microsoft.com/office/drawing/2014/main" id="{EFB8D829-090B-42FA-A31E-5363F2BEC0A7}"/>
              </a:ext>
            </a:extLst>
          </p:cNvPr>
          <p:cNvGrpSpPr/>
          <p:nvPr userDrawn="1"/>
        </p:nvGrpSpPr>
        <p:grpSpPr>
          <a:xfrm>
            <a:off x="598109" y="472540"/>
            <a:ext cx="835193" cy="835193"/>
            <a:chOff x="3328988" y="3201988"/>
            <a:chExt cx="392113" cy="392113"/>
          </a:xfrm>
        </p:grpSpPr>
        <p:sp>
          <p:nvSpPr>
            <p:cNvPr id="12" name="Oval 46">
              <a:extLst>
                <a:ext uri="{FF2B5EF4-FFF2-40B4-BE49-F238E27FC236}">
                  <a16:creationId xmlns:a16="http://schemas.microsoft.com/office/drawing/2014/main" id="{E63992C2-83C5-4645-9433-8D38987E9357}"/>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21DBEFDA-B509-4BED-86FD-24C8DCEAE2F1}"/>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TextBox 13">
            <a:extLst>
              <a:ext uri="{FF2B5EF4-FFF2-40B4-BE49-F238E27FC236}">
                <a16:creationId xmlns:a16="http://schemas.microsoft.com/office/drawing/2014/main" id="{30D35719-F510-49FD-8E7F-7787A2C76C46}"/>
              </a:ext>
            </a:extLst>
          </p:cNvPr>
          <p:cNvSpPr txBox="1"/>
          <p:nvPr userDrawn="1"/>
        </p:nvSpPr>
        <p:spPr>
          <a:xfrm>
            <a:off x="2449809" y="5705812"/>
            <a:ext cx="7292381" cy="1015663"/>
          </a:xfrm>
          <a:prstGeom prst="rect">
            <a:avLst/>
          </a:prstGeom>
          <a:noFill/>
        </p:spPr>
        <p:txBody>
          <a:bodyPr wrap="none" rtlCol="0">
            <a:spAutoFit/>
          </a:bodyPr>
          <a:lstStyle/>
          <a:p>
            <a:r>
              <a:rPr lang="it-IT" sz="6000" b="1" dirty="0">
                <a:solidFill>
                  <a:schemeClr val="bg1"/>
                </a:solidFill>
                <a:latin typeface="Myanmar Text" panose="020B0502040204020203" pitchFamily="34" charset="0"/>
                <a:cs typeface="Myanmar Text" panose="020B0502040204020203" pitchFamily="34" charset="0"/>
              </a:rPr>
              <a:t>@</a:t>
            </a:r>
            <a:r>
              <a:rPr lang="it-IT" sz="6000" b="1" dirty="0" err="1">
                <a:solidFill>
                  <a:schemeClr val="bg1"/>
                </a:solidFill>
                <a:latin typeface="Myanmar Text" panose="020B0502040204020203" pitchFamily="34" charset="0"/>
                <a:cs typeface="Myanmar Text" panose="020B0502040204020203" pitchFamily="34" charset="0"/>
              </a:rPr>
              <a:t>cloudgen_verona</a:t>
            </a:r>
            <a:r>
              <a:rPr lang="it-IT" sz="6000" b="1" dirty="0">
                <a:solidFill>
                  <a:schemeClr val="bg1"/>
                </a:solidFill>
                <a:latin typeface="Myanmar Text" panose="020B0502040204020203" pitchFamily="34" charset="0"/>
                <a:cs typeface="Myanmar Text" panose="020B0502040204020203" pitchFamily="34" charset="0"/>
              </a:rPr>
              <a:t> </a:t>
            </a:r>
            <a:endParaRPr lang="en-US" sz="6000" b="1" dirty="0">
              <a:solidFill>
                <a:schemeClr val="bg1"/>
              </a:solidFill>
              <a:latin typeface="Myanmar Text" panose="020B0502040204020203" pitchFamily="34" charset="0"/>
              <a:cs typeface="Myanmar Text" panose="020B0502040204020203" pitchFamily="34" charset="0"/>
            </a:endParaRPr>
          </a:p>
        </p:txBody>
      </p:sp>
      <p:sp>
        <p:nvSpPr>
          <p:cNvPr id="3" name="Text Placeholder 2">
            <a:extLst>
              <a:ext uri="{FF2B5EF4-FFF2-40B4-BE49-F238E27FC236}">
                <a16:creationId xmlns:a16="http://schemas.microsoft.com/office/drawing/2014/main" id="{567433A2-3CE2-4CEB-A877-247517834D91}"/>
              </a:ext>
            </a:extLst>
          </p:cNvPr>
          <p:cNvSpPr>
            <a:spLocks noGrp="1"/>
          </p:cNvSpPr>
          <p:nvPr>
            <p:ph type="body" sz="quarter" idx="14" hasCustomPrompt="1"/>
          </p:nvPr>
        </p:nvSpPr>
        <p:spPr>
          <a:xfrm>
            <a:off x="1433302" y="1381125"/>
            <a:ext cx="9408169" cy="3963035"/>
          </a:xfrm>
        </p:spPr>
        <p:txBody>
          <a:bodyPr anchor="ctr">
            <a:normAutofit/>
          </a:bodyPr>
          <a:lstStyle>
            <a:lvl1pPr algn="ctr">
              <a:defRPr sz="11500">
                <a:solidFill>
                  <a:schemeClr val="bg1"/>
                </a:solidFill>
              </a:defRPr>
            </a:lvl1pPr>
          </a:lstStyle>
          <a:p>
            <a:pPr lvl="0"/>
            <a:r>
              <a:rPr lang="en-US" dirty="0"/>
              <a:t>#</a:t>
            </a:r>
            <a:r>
              <a:rPr lang="en-US" dirty="0" err="1"/>
              <a:t>Twitt</a:t>
            </a:r>
            <a:endParaRPr lang="en-US" dirty="0"/>
          </a:p>
        </p:txBody>
      </p:sp>
      <p:sp>
        <p:nvSpPr>
          <p:cNvPr id="19" name="Oval 18">
            <a:extLst>
              <a:ext uri="{FF2B5EF4-FFF2-40B4-BE49-F238E27FC236}">
                <a16:creationId xmlns:a16="http://schemas.microsoft.com/office/drawing/2014/main" id="{25F87EA1-25A8-4949-ADD1-B52F8D257F63}"/>
              </a:ext>
            </a:extLst>
          </p:cNvPr>
          <p:cNvSpPr/>
          <p:nvPr userDrawn="1"/>
        </p:nvSpPr>
        <p:spPr>
          <a:xfrm>
            <a:off x="11266070"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9AFB02D3-869F-4F46-8812-CE925D4EAD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10977" y="460854"/>
            <a:ext cx="674328" cy="674328"/>
          </a:xfrm>
          <a:prstGeom prst="rect">
            <a:avLst/>
          </a:prstGeom>
        </p:spPr>
      </p:pic>
      <p:sp>
        <p:nvSpPr>
          <p:cNvPr id="21" name="Oval 20">
            <a:extLst>
              <a:ext uri="{FF2B5EF4-FFF2-40B4-BE49-F238E27FC236}">
                <a16:creationId xmlns:a16="http://schemas.microsoft.com/office/drawing/2014/main" id="{0D97A4D0-55CE-4EF0-B851-8203F1BC0320}"/>
              </a:ext>
            </a:extLst>
          </p:cNvPr>
          <p:cNvSpPr/>
          <p:nvPr userDrawn="1"/>
        </p:nvSpPr>
        <p:spPr>
          <a:xfrm>
            <a:off x="10435490" y="434271"/>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http://gab2019verona.azurewebsites.net/wp-content/uploads/2019/03/logo-nero-senza-payoff--300x81.png">
            <a:extLst>
              <a:ext uri="{FF2B5EF4-FFF2-40B4-BE49-F238E27FC236}">
                <a16:creationId xmlns:a16="http://schemas.microsoft.com/office/drawing/2014/main" id="{2BA7A25C-A343-473E-9653-1E5ED465F7C4}"/>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9126" b="-3140"/>
          <a:stretch/>
        </p:blipFill>
        <p:spPr bwMode="auto">
          <a:xfrm>
            <a:off x="10480332" y="521308"/>
            <a:ext cx="644200" cy="581051"/>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0B56816F-4B27-4317-938E-E57874B4B817}"/>
              </a:ext>
            </a:extLst>
          </p:cNvPr>
          <p:cNvSpPr/>
          <p:nvPr userDrawn="1"/>
        </p:nvSpPr>
        <p:spPr>
          <a:xfrm>
            <a:off x="9604910" y="423775"/>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315C752-B36D-41AF-99D2-D749E1C26B9A}"/>
              </a:ext>
            </a:extLst>
          </p:cNvPr>
          <p:cNvPicPr>
            <a:picLocks noChangeAspect="1"/>
          </p:cNvPicPr>
          <p:nvPr userDrawn="1"/>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20000" r="19580" b="28961"/>
          <a:stretch/>
        </p:blipFill>
        <p:spPr>
          <a:xfrm>
            <a:off x="9615195" y="456827"/>
            <a:ext cx="753857" cy="741586"/>
          </a:xfrm>
          <a:prstGeom prst="rect">
            <a:avLst/>
          </a:prstGeom>
        </p:spPr>
      </p:pic>
      <p:sp>
        <p:nvSpPr>
          <p:cNvPr id="25" name="Oval 24">
            <a:extLst>
              <a:ext uri="{FF2B5EF4-FFF2-40B4-BE49-F238E27FC236}">
                <a16:creationId xmlns:a16="http://schemas.microsoft.com/office/drawing/2014/main" id="{142F2181-650A-404F-86AA-8BA4A4232125}"/>
              </a:ext>
            </a:extLst>
          </p:cNvPr>
          <p:cNvSpPr/>
          <p:nvPr userDrawn="1"/>
        </p:nvSpPr>
        <p:spPr>
          <a:xfrm>
            <a:off x="7927823"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B19DA7F-27B9-423C-8619-D830744C30E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82674" y="606182"/>
            <a:ext cx="654440" cy="547548"/>
          </a:xfrm>
          <a:prstGeom prst="rect">
            <a:avLst/>
          </a:prstGeom>
        </p:spPr>
      </p:pic>
      <p:sp>
        <p:nvSpPr>
          <p:cNvPr id="27" name="Oval 26">
            <a:extLst>
              <a:ext uri="{FF2B5EF4-FFF2-40B4-BE49-F238E27FC236}">
                <a16:creationId xmlns:a16="http://schemas.microsoft.com/office/drawing/2014/main" id="{2E009786-D5E1-4036-A9A8-1BC29CD7C5AD}"/>
              </a:ext>
            </a:extLst>
          </p:cNvPr>
          <p:cNvSpPr/>
          <p:nvPr userDrawn="1"/>
        </p:nvSpPr>
        <p:spPr>
          <a:xfrm>
            <a:off x="8771509" y="438824"/>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4AD13E0-3200-4653-8EC0-478894D2B784}"/>
              </a:ext>
            </a:extLst>
          </p:cNvPr>
          <p:cNvPicPr>
            <a:picLocks noChangeAspect="1"/>
          </p:cNvPicPr>
          <p:nvPr userDrawn="1"/>
        </p:nvPicPr>
        <p:blipFill>
          <a:blip r:embed="rId6"/>
          <a:stretch>
            <a:fillRect/>
          </a:stretch>
        </p:blipFill>
        <p:spPr>
          <a:xfrm>
            <a:off x="8906926" y="573758"/>
            <a:ext cx="491085" cy="493891"/>
          </a:xfrm>
          <a:prstGeom prst="rect">
            <a:avLst/>
          </a:prstGeom>
        </p:spPr>
      </p:pic>
    </p:spTree>
    <p:extLst>
      <p:ext uri="{BB962C8B-B14F-4D97-AF65-F5344CB8AC3E}">
        <p14:creationId xmlns:p14="http://schemas.microsoft.com/office/powerpoint/2010/main" val="3211993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zi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B52871-47E1-4BD3-8171-9AB933289023}"/>
              </a:ext>
            </a:extLst>
          </p:cNvPr>
          <p:cNvSpPr/>
          <p:nvPr userDrawn="1"/>
        </p:nvSpPr>
        <p:spPr>
          <a:xfrm>
            <a:off x="1281467" y="1704375"/>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6000" dirty="0">
                <a:solidFill>
                  <a:schemeClr val="tx1"/>
                </a:solidFill>
                <a:latin typeface="Myanmar Text" panose="020B0502040204020203" pitchFamily="34" charset="0"/>
                <a:ea typeface="Roboto Light" charset="0"/>
                <a:cs typeface="Myanmar Text" panose="020B0502040204020203" pitchFamily="34" charset="0"/>
              </a:rPr>
              <a:t>Thanks</a:t>
            </a:r>
          </a:p>
          <a:p>
            <a:pPr algn="ctr"/>
            <a:r>
              <a:rPr lang="en-US" sz="2400" dirty="0">
                <a:solidFill>
                  <a:schemeClr val="tx1"/>
                </a:solidFill>
                <a:latin typeface="Myanmar Text" panose="020B0502040204020203" pitchFamily="34" charset="0"/>
                <a:ea typeface="Roboto Light" charset="0"/>
                <a:cs typeface="Myanmar Text" panose="020B0502040204020203" pitchFamily="34" charset="0"/>
              </a:rPr>
              <a:t>Questions?</a:t>
            </a:r>
          </a:p>
        </p:txBody>
      </p:sp>
      <p:sp>
        <p:nvSpPr>
          <p:cNvPr id="16" name="Oval 46">
            <a:extLst>
              <a:ext uri="{FF2B5EF4-FFF2-40B4-BE49-F238E27FC236}">
                <a16:creationId xmlns:a16="http://schemas.microsoft.com/office/drawing/2014/main" id="{D3F0CD03-F633-478B-AFFE-27235FB90556}"/>
              </a:ext>
            </a:extLst>
          </p:cNvPr>
          <p:cNvSpPr>
            <a:spLocks noChangeArrowheads="1"/>
          </p:cNvSpPr>
          <p:nvPr userDrawn="1"/>
        </p:nvSpPr>
        <p:spPr bwMode="auto">
          <a:xfrm>
            <a:off x="5139950" y="4964252"/>
            <a:ext cx="522817" cy="522817"/>
          </a:xfrm>
          <a:prstGeom prst="ellipse">
            <a:avLst/>
          </a:prstGeom>
          <a:solidFill>
            <a:srgbClr val="1AB2E8"/>
          </a:solidFill>
          <a:ln>
            <a:noFill/>
          </a:ln>
          <a:effectLst>
            <a:outerShdw blurRad="50800" dist="25400" dir="5400000" algn="ctr" rotWithShape="0">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 name="Freeform 47">
            <a:extLst>
              <a:ext uri="{FF2B5EF4-FFF2-40B4-BE49-F238E27FC236}">
                <a16:creationId xmlns:a16="http://schemas.microsoft.com/office/drawing/2014/main" id="{0962DF06-466F-402D-9B85-01D7AB7501A1}"/>
              </a:ext>
            </a:extLst>
          </p:cNvPr>
          <p:cNvSpPr>
            <a:spLocks/>
          </p:cNvSpPr>
          <p:nvPr userDrawn="1"/>
        </p:nvSpPr>
        <p:spPr bwMode="auto">
          <a:xfrm>
            <a:off x="5271183" y="5118768"/>
            <a:ext cx="262466" cy="211667"/>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 name="Rectangle 58">
            <a:extLst>
              <a:ext uri="{FF2B5EF4-FFF2-40B4-BE49-F238E27FC236}">
                <a16:creationId xmlns:a16="http://schemas.microsoft.com/office/drawing/2014/main" id="{3B62AF73-23B5-4B3F-97A2-4596234ADE55}"/>
              </a:ext>
            </a:extLst>
          </p:cNvPr>
          <p:cNvSpPr>
            <a:spLocks noChangeArrowheads="1"/>
          </p:cNvSpPr>
          <p:nvPr userDrawn="1"/>
        </p:nvSpPr>
        <p:spPr bwMode="auto">
          <a:xfrm>
            <a:off x="9009794" y="5110936"/>
            <a:ext cx="2117" cy="23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 name="Rectangle 59">
            <a:extLst>
              <a:ext uri="{FF2B5EF4-FFF2-40B4-BE49-F238E27FC236}">
                <a16:creationId xmlns:a16="http://schemas.microsoft.com/office/drawing/2014/main" id="{47FB4949-C5D7-4BFF-B3F7-5EE5B529CCFB}"/>
              </a:ext>
            </a:extLst>
          </p:cNvPr>
          <p:cNvSpPr>
            <a:spLocks noChangeArrowheads="1"/>
          </p:cNvSpPr>
          <p:nvPr userDrawn="1"/>
        </p:nvSpPr>
        <p:spPr bwMode="auto">
          <a:xfrm>
            <a:off x="9009794" y="5110936"/>
            <a:ext cx="2117" cy="2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60">
            <a:extLst>
              <a:ext uri="{FF2B5EF4-FFF2-40B4-BE49-F238E27FC236}">
                <a16:creationId xmlns:a16="http://schemas.microsoft.com/office/drawing/2014/main" id="{AA1B2459-7789-43D6-ADEC-08E154DDA3B6}"/>
              </a:ext>
            </a:extLst>
          </p:cNvPr>
          <p:cNvSpPr>
            <a:spLocks noEditPoints="1"/>
          </p:cNvSpPr>
          <p:nvPr userDrawn="1"/>
        </p:nvSpPr>
        <p:spPr bwMode="auto">
          <a:xfrm>
            <a:off x="8690177" y="5096120"/>
            <a:ext cx="198967" cy="289984"/>
          </a:xfrm>
          <a:custGeom>
            <a:avLst/>
            <a:gdLst>
              <a:gd name="T0" fmla="*/ 16 w 76"/>
              <a:gd name="T1" fmla="*/ 65 h 111"/>
              <a:gd name="T2" fmla="*/ 0 w 76"/>
              <a:gd name="T3" fmla="*/ 88 h 111"/>
              <a:gd name="T4" fmla="*/ 38 w 76"/>
              <a:gd name="T5" fmla="*/ 111 h 111"/>
              <a:gd name="T6" fmla="*/ 76 w 76"/>
              <a:gd name="T7" fmla="*/ 86 h 111"/>
              <a:gd name="T8" fmla="*/ 66 w 76"/>
              <a:gd name="T9" fmla="*/ 86 h 111"/>
              <a:gd name="T10" fmla="*/ 38 w 76"/>
              <a:gd name="T11" fmla="*/ 105 h 111"/>
              <a:gd name="T12" fmla="*/ 13 w 76"/>
              <a:gd name="T13" fmla="*/ 84 h 111"/>
              <a:gd name="T14" fmla="*/ 16 w 76"/>
              <a:gd name="T15" fmla="*/ 76 h 111"/>
              <a:gd name="T16" fmla="*/ 16 w 76"/>
              <a:gd name="T17" fmla="*/ 73 h 111"/>
              <a:gd name="T18" fmla="*/ 16 w 76"/>
              <a:gd name="T19" fmla="*/ 65 h 111"/>
              <a:gd name="T20" fmla="*/ 16 w 76"/>
              <a:gd name="T21" fmla="*/ 0 h 111"/>
              <a:gd name="T22" fmla="*/ 8 w 76"/>
              <a:gd name="T23" fmla="*/ 17 h 111"/>
              <a:gd name="T24" fmla="*/ 16 w 76"/>
              <a:gd name="T25" fmla="*/ 37 h 111"/>
              <a:gd name="T26" fmla="*/ 16 w 76"/>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1">
                <a:moveTo>
                  <a:pt x="16" y="65"/>
                </a:moveTo>
                <a:cubicBezTo>
                  <a:pt x="6" y="71"/>
                  <a:pt x="0" y="80"/>
                  <a:pt x="0" y="88"/>
                </a:cubicBezTo>
                <a:cubicBezTo>
                  <a:pt x="0" y="102"/>
                  <a:pt x="18" y="111"/>
                  <a:pt x="38" y="111"/>
                </a:cubicBezTo>
                <a:cubicBezTo>
                  <a:pt x="60" y="111"/>
                  <a:pt x="75" y="99"/>
                  <a:pt x="76" y="86"/>
                </a:cubicBezTo>
                <a:cubicBezTo>
                  <a:pt x="66" y="86"/>
                  <a:pt x="66" y="86"/>
                  <a:pt x="66" y="86"/>
                </a:cubicBezTo>
                <a:cubicBezTo>
                  <a:pt x="65" y="97"/>
                  <a:pt x="58" y="105"/>
                  <a:pt x="38" y="105"/>
                </a:cubicBezTo>
                <a:cubicBezTo>
                  <a:pt x="24" y="105"/>
                  <a:pt x="13" y="95"/>
                  <a:pt x="13" y="84"/>
                </a:cubicBezTo>
                <a:cubicBezTo>
                  <a:pt x="13" y="82"/>
                  <a:pt x="14" y="79"/>
                  <a:pt x="16" y="76"/>
                </a:cubicBezTo>
                <a:cubicBezTo>
                  <a:pt x="16" y="75"/>
                  <a:pt x="16" y="74"/>
                  <a:pt x="16" y="73"/>
                </a:cubicBezTo>
                <a:cubicBezTo>
                  <a:pt x="16" y="65"/>
                  <a:pt x="16" y="65"/>
                  <a:pt x="16" y="65"/>
                </a:cubicBezTo>
                <a:moveTo>
                  <a:pt x="16" y="0"/>
                </a:moveTo>
                <a:cubicBezTo>
                  <a:pt x="11" y="4"/>
                  <a:pt x="8" y="11"/>
                  <a:pt x="8" y="17"/>
                </a:cubicBezTo>
                <a:cubicBezTo>
                  <a:pt x="8" y="25"/>
                  <a:pt x="11" y="32"/>
                  <a:pt x="16" y="37"/>
                </a:cubicBezTo>
                <a:cubicBezTo>
                  <a:pt x="16" y="0"/>
                  <a:pt x="16"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Freeform 61">
            <a:extLst>
              <a:ext uri="{FF2B5EF4-FFF2-40B4-BE49-F238E27FC236}">
                <a16:creationId xmlns:a16="http://schemas.microsoft.com/office/drawing/2014/main" id="{6AB72DB9-F498-4F99-95E4-484AEA5B50F0}"/>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close/>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Freeform 62">
            <a:extLst>
              <a:ext uri="{FF2B5EF4-FFF2-40B4-BE49-F238E27FC236}">
                <a16:creationId xmlns:a16="http://schemas.microsoft.com/office/drawing/2014/main" id="{EB382B49-6986-43AC-9334-C7DC59E25518}"/>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63">
            <a:extLst>
              <a:ext uri="{FF2B5EF4-FFF2-40B4-BE49-F238E27FC236}">
                <a16:creationId xmlns:a16="http://schemas.microsoft.com/office/drawing/2014/main" id="{5993E839-EC53-491F-839A-77371181D620}"/>
              </a:ext>
            </a:extLst>
          </p:cNvPr>
          <p:cNvSpPr>
            <a:spLocks noEditPoints="1"/>
          </p:cNvSpPr>
          <p:nvPr userDrawn="1"/>
        </p:nvSpPr>
        <p:spPr bwMode="auto">
          <a:xfrm>
            <a:off x="8732510" y="5068603"/>
            <a:ext cx="158751" cy="254000"/>
          </a:xfrm>
          <a:custGeom>
            <a:avLst/>
            <a:gdLst>
              <a:gd name="T0" fmla="*/ 27 w 61"/>
              <a:gd name="T1" fmla="*/ 50 h 97"/>
              <a:gd name="T2" fmla="*/ 26 w 61"/>
              <a:gd name="T3" fmla="*/ 50 h 97"/>
              <a:gd name="T4" fmla="*/ 6 w 61"/>
              <a:gd name="T5" fmla="*/ 28 h 97"/>
              <a:gd name="T6" fmla="*/ 20 w 61"/>
              <a:gd name="T7" fmla="*/ 6 h 97"/>
              <a:gd name="T8" fmla="*/ 20 w 61"/>
              <a:gd name="T9" fmla="*/ 6 h 97"/>
              <a:gd name="T10" fmla="*/ 40 w 61"/>
              <a:gd name="T11" fmla="*/ 29 h 97"/>
              <a:gd name="T12" fmla="*/ 27 w 61"/>
              <a:gd name="T13" fmla="*/ 50 h 97"/>
              <a:gd name="T14" fmla="*/ 61 w 61"/>
              <a:gd name="T15" fmla="*/ 0 h 97"/>
              <a:gd name="T16" fmla="*/ 25 w 61"/>
              <a:gd name="T17" fmla="*/ 0 h 97"/>
              <a:gd name="T18" fmla="*/ 0 w 61"/>
              <a:gd name="T19" fmla="*/ 11 h 97"/>
              <a:gd name="T20" fmla="*/ 0 w 61"/>
              <a:gd name="T21" fmla="*/ 48 h 97"/>
              <a:gd name="T22" fmla="*/ 19 w 61"/>
              <a:gd name="T23" fmla="*/ 55 h 97"/>
              <a:gd name="T24" fmla="*/ 23 w 61"/>
              <a:gd name="T25" fmla="*/ 55 h 97"/>
              <a:gd name="T26" fmla="*/ 21 w 61"/>
              <a:gd name="T27" fmla="*/ 62 h 97"/>
              <a:gd name="T28" fmla="*/ 26 w 61"/>
              <a:gd name="T29" fmla="*/ 71 h 97"/>
              <a:gd name="T30" fmla="*/ 19 w 61"/>
              <a:gd name="T31" fmla="*/ 71 h 97"/>
              <a:gd name="T32" fmla="*/ 0 w 61"/>
              <a:gd name="T33" fmla="*/ 76 h 97"/>
              <a:gd name="T34" fmla="*/ 0 w 61"/>
              <a:gd name="T35" fmla="*/ 84 h 97"/>
              <a:gd name="T36" fmla="*/ 0 w 61"/>
              <a:gd name="T37" fmla="*/ 87 h 97"/>
              <a:gd name="T38" fmla="*/ 24 w 61"/>
              <a:gd name="T39" fmla="*/ 76 h 97"/>
              <a:gd name="T40" fmla="*/ 24 w 61"/>
              <a:gd name="T41" fmla="*/ 76 h 97"/>
              <a:gd name="T42" fmla="*/ 33 w 61"/>
              <a:gd name="T43" fmla="*/ 77 h 97"/>
              <a:gd name="T44" fmla="*/ 49 w 61"/>
              <a:gd name="T45" fmla="*/ 92 h 97"/>
              <a:gd name="T46" fmla="*/ 50 w 61"/>
              <a:gd name="T47" fmla="*/ 96 h 97"/>
              <a:gd name="T48" fmla="*/ 50 w 61"/>
              <a:gd name="T49" fmla="*/ 97 h 97"/>
              <a:gd name="T50" fmla="*/ 60 w 61"/>
              <a:gd name="T51" fmla="*/ 97 h 97"/>
              <a:gd name="T52" fmla="*/ 61 w 61"/>
              <a:gd name="T53" fmla="*/ 94 h 97"/>
              <a:gd name="T54" fmla="*/ 47 w 61"/>
              <a:gd name="T55" fmla="*/ 69 h 97"/>
              <a:gd name="T56" fmla="*/ 36 w 61"/>
              <a:gd name="T57" fmla="*/ 58 h 97"/>
              <a:gd name="T58" fmla="*/ 43 w 61"/>
              <a:gd name="T59" fmla="*/ 48 h 97"/>
              <a:gd name="T60" fmla="*/ 54 w 61"/>
              <a:gd name="T61" fmla="*/ 29 h 97"/>
              <a:gd name="T62" fmla="*/ 44 w 61"/>
              <a:gd name="T63" fmla="*/ 8 h 97"/>
              <a:gd name="T64" fmla="*/ 53 w 61"/>
              <a:gd name="T65" fmla="*/ 8 h 97"/>
              <a:gd name="T66" fmla="*/ 61 w 61"/>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97">
                <a:moveTo>
                  <a:pt x="27" y="50"/>
                </a:moveTo>
                <a:cubicBezTo>
                  <a:pt x="26" y="50"/>
                  <a:pt x="26" y="50"/>
                  <a:pt x="26" y="50"/>
                </a:cubicBezTo>
                <a:cubicBezTo>
                  <a:pt x="16" y="49"/>
                  <a:pt x="7" y="40"/>
                  <a:pt x="6" y="28"/>
                </a:cubicBezTo>
                <a:cubicBezTo>
                  <a:pt x="4" y="15"/>
                  <a:pt x="10" y="6"/>
                  <a:pt x="20" y="6"/>
                </a:cubicBezTo>
                <a:cubicBezTo>
                  <a:pt x="20" y="6"/>
                  <a:pt x="20" y="6"/>
                  <a:pt x="20" y="6"/>
                </a:cubicBezTo>
                <a:cubicBezTo>
                  <a:pt x="30" y="6"/>
                  <a:pt x="38" y="16"/>
                  <a:pt x="40" y="29"/>
                </a:cubicBezTo>
                <a:cubicBezTo>
                  <a:pt x="41" y="42"/>
                  <a:pt x="36" y="50"/>
                  <a:pt x="27" y="50"/>
                </a:cubicBezTo>
                <a:moveTo>
                  <a:pt x="61" y="0"/>
                </a:moveTo>
                <a:cubicBezTo>
                  <a:pt x="61" y="0"/>
                  <a:pt x="35" y="0"/>
                  <a:pt x="25" y="0"/>
                </a:cubicBezTo>
                <a:cubicBezTo>
                  <a:pt x="15" y="0"/>
                  <a:pt x="6" y="4"/>
                  <a:pt x="0" y="11"/>
                </a:cubicBezTo>
                <a:cubicBezTo>
                  <a:pt x="0" y="48"/>
                  <a:pt x="0" y="48"/>
                  <a:pt x="0" y="48"/>
                </a:cubicBezTo>
                <a:cubicBezTo>
                  <a:pt x="4" y="52"/>
                  <a:pt x="11" y="55"/>
                  <a:pt x="19" y="55"/>
                </a:cubicBezTo>
                <a:cubicBezTo>
                  <a:pt x="20" y="55"/>
                  <a:pt x="21" y="55"/>
                  <a:pt x="23" y="55"/>
                </a:cubicBezTo>
                <a:cubicBezTo>
                  <a:pt x="21" y="57"/>
                  <a:pt x="21" y="59"/>
                  <a:pt x="21" y="62"/>
                </a:cubicBezTo>
                <a:cubicBezTo>
                  <a:pt x="21" y="66"/>
                  <a:pt x="23" y="69"/>
                  <a:pt x="26" y="71"/>
                </a:cubicBezTo>
                <a:cubicBezTo>
                  <a:pt x="24" y="71"/>
                  <a:pt x="22" y="71"/>
                  <a:pt x="19" y="71"/>
                </a:cubicBezTo>
                <a:cubicBezTo>
                  <a:pt x="12" y="71"/>
                  <a:pt x="5" y="73"/>
                  <a:pt x="0" y="76"/>
                </a:cubicBezTo>
                <a:cubicBezTo>
                  <a:pt x="0" y="84"/>
                  <a:pt x="0" y="84"/>
                  <a:pt x="0" y="84"/>
                </a:cubicBezTo>
                <a:cubicBezTo>
                  <a:pt x="0" y="85"/>
                  <a:pt x="0" y="86"/>
                  <a:pt x="0" y="87"/>
                </a:cubicBezTo>
                <a:cubicBezTo>
                  <a:pt x="4" y="80"/>
                  <a:pt x="13" y="76"/>
                  <a:pt x="24" y="76"/>
                </a:cubicBezTo>
                <a:cubicBezTo>
                  <a:pt x="24" y="76"/>
                  <a:pt x="24" y="76"/>
                  <a:pt x="24" y="76"/>
                </a:cubicBezTo>
                <a:cubicBezTo>
                  <a:pt x="27" y="76"/>
                  <a:pt x="31" y="76"/>
                  <a:pt x="33" y="77"/>
                </a:cubicBezTo>
                <a:cubicBezTo>
                  <a:pt x="41" y="83"/>
                  <a:pt x="48" y="86"/>
                  <a:pt x="49" y="92"/>
                </a:cubicBezTo>
                <a:cubicBezTo>
                  <a:pt x="49" y="93"/>
                  <a:pt x="50" y="95"/>
                  <a:pt x="50" y="96"/>
                </a:cubicBezTo>
                <a:cubicBezTo>
                  <a:pt x="50" y="96"/>
                  <a:pt x="50" y="97"/>
                  <a:pt x="50" y="97"/>
                </a:cubicBezTo>
                <a:cubicBezTo>
                  <a:pt x="60" y="97"/>
                  <a:pt x="60" y="97"/>
                  <a:pt x="60" y="97"/>
                </a:cubicBezTo>
                <a:cubicBezTo>
                  <a:pt x="61" y="96"/>
                  <a:pt x="61" y="95"/>
                  <a:pt x="61" y="94"/>
                </a:cubicBezTo>
                <a:cubicBezTo>
                  <a:pt x="61" y="84"/>
                  <a:pt x="58" y="78"/>
                  <a:pt x="47" y="69"/>
                </a:cubicBezTo>
                <a:cubicBezTo>
                  <a:pt x="43" y="67"/>
                  <a:pt x="36" y="62"/>
                  <a:pt x="36" y="58"/>
                </a:cubicBezTo>
                <a:cubicBezTo>
                  <a:pt x="36" y="54"/>
                  <a:pt x="37" y="52"/>
                  <a:pt x="43" y="48"/>
                </a:cubicBezTo>
                <a:cubicBezTo>
                  <a:pt x="50" y="43"/>
                  <a:pt x="54" y="36"/>
                  <a:pt x="54" y="29"/>
                </a:cubicBezTo>
                <a:cubicBezTo>
                  <a:pt x="54" y="20"/>
                  <a:pt x="50" y="12"/>
                  <a:pt x="44" y="8"/>
                </a:cubicBezTo>
                <a:cubicBezTo>
                  <a:pt x="53" y="8"/>
                  <a:pt x="53" y="8"/>
                  <a:pt x="53" y="8"/>
                </a:cubicBezTo>
                <a:cubicBezTo>
                  <a:pt x="61" y="0"/>
                  <a:pt x="61" y="0"/>
                  <a:pt x="61" y="0"/>
                </a:cubicBezTo>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Freeform 90">
            <a:extLst>
              <a:ext uri="{FF2B5EF4-FFF2-40B4-BE49-F238E27FC236}">
                <a16:creationId xmlns:a16="http://schemas.microsoft.com/office/drawing/2014/main" id="{159B58CB-5378-45C1-B32D-FE866C777E1B}"/>
              </a:ext>
            </a:extLst>
          </p:cNvPr>
          <p:cNvSpPr>
            <a:spLocks/>
          </p:cNvSpPr>
          <p:nvPr userDrawn="1"/>
        </p:nvSpPr>
        <p:spPr bwMode="auto">
          <a:xfrm>
            <a:off x="1869124" y="5072203"/>
            <a:ext cx="167217" cy="309033"/>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25" name="Group 24">
            <a:extLst>
              <a:ext uri="{FF2B5EF4-FFF2-40B4-BE49-F238E27FC236}">
                <a16:creationId xmlns:a16="http://schemas.microsoft.com/office/drawing/2014/main" id="{2B7C841D-3CA7-4BD3-AD6E-EAC0D8ABD457}"/>
              </a:ext>
            </a:extLst>
          </p:cNvPr>
          <p:cNvGrpSpPr/>
          <p:nvPr userDrawn="1"/>
        </p:nvGrpSpPr>
        <p:grpSpPr>
          <a:xfrm>
            <a:off x="8603968" y="4964252"/>
            <a:ext cx="547462" cy="545244"/>
            <a:chOff x="2809875" y="2679700"/>
            <a:chExt cx="392113" cy="390525"/>
          </a:xfrm>
        </p:grpSpPr>
        <p:sp>
          <p:nvSpPr>
            <p:cNvPr id="26" name="Oval 70">
              <a:extLst>
                <a:ext uri="{FF2B5EF4-FFF2-40B4-BE49-F238E27FC236}">
                  <a16:creationId xmlns:a16="http://schemas.microsoft.com/office/drawing/2014/main" id="{AFEE6EC3-87CB-4F9C-A213-87F66295C0CB}"/>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Freeform 71">
              <a:extLst>
                <a:ext uri="{FF2B5EF4-FFF2-40B4-BE49-F238E27FC236}">
                  <a16:creationId xmlns:a16="http://schemas.microsoft.com/office/drawing/2014/main" id="{8B86EE28-D8D7-4EFC-9DE3-85850CC04D6B}"/>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8" name="Group 27">
            <a:extLst>
              <a:ext uri="{FF2B5EF4-FFF2-40B4-BE49-F238E27FC236}">
                <a16:creationId xmlns:a16="http://schemas.microsoft.com/office/drawing/2014/main" id="{7B123F5E-7710-4DBB-BD5D-A997FD2F27BC}"/>
              </a:ext>
            </a:extLst>
          </p:cNvPr>
          <p:cNvGrpSpPr/>
          <p:nvPr userDrawn="1"/>
        </p:nvGrpSpPr>
        <p:grpSpPr>
          <a:xfrm>
            <a:off x="1710279" y="4964252"/>
            <a:ext cx="529501" cy="529501"/>
            <a:chOff x="4378325" y="2157413"/>
            <a:chExt cx="392113" cy="392113"/>
          </a:xfrm>
        </p:grpSpPr>
        <p:sp>
          <p:nvSpPr>
            <p:cNvPr id="29" name="Oval 113">
              <a:extLst>
                <a:ext uri="{FF2B5EF4-FFF2-40B4-BE49-F238E27FC236}">
                  <a16:creationId xmlns:a16="http://schemas.microsoft.com/office/drawing/2014/main" id="{0E8551F7-3BC6-4C2B-893F-8C1ADA04D093}"/>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4">
              <a:extLst>
                <a:ext uri="{FF2B5EF4-FFF2-40B4-BE49-F238E27FC236}">
                  <a16:creationId xmlns:a16="http://schemas.microsoft.com/office/drawing/2014/main" id="{6AC816F8-FEA1-4304-A471-B01DFC8D1930}"/>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ext Placeholder 2">
            <a:extLst>
              <a:ext uri="{FF2B5EF4-FFF2-40B4-BE49-F238E27FC236}">
                <a16:creationId xmlns:a16="http://schemas.microsoft.com/office/drawing/2014/main" id="{9882E4CB-3C4E-4BCE-ACAE-54334DBA4DFF}"/>
              </a:ext>
            </a:extLst>
          </p:cNvPr>
          <p:cNvSpPr>
            <a:spLocks noGrp="1"/>
          </p:cNvSpPr>
          <p:nvPr>
            <p:ph type="body" sz="quarter" idx="10" hasCustomPrompt="1"/>
          </p:nvPr>
        </p:nvSpPr>
        <p:spPr>
          <a:xfrm>
            <a:off x="2304513"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Social account</a:t>
            </a:r>
          </a:p>
        </p:txBody>
      </p:sp>
      <p:sp>
        <p:nvSpPr>
          <p:cNvPr id="32" name="Text Placeholder 2">
            <a:extLst>
              <a:ext uri="{FF2B5EF4-FFF2-40B4-BE49-F238E27FC236}">
                <a16:creationId xmlns:a16="http://schemas.microsoft.com/office/drawing/2014/main" id="{3BF3C3BA-94CE-43A7-AE2A-B117C782E022}"/>
              </a:ext>
            </a:extLst>
          </p:cNvPr>
          <p:cNvSpPr>
            <a:spLocks noGrp="1"/>
          </p:cNvSpPr>
          <p:nvPr>
            <p:ph type="body" sz="quarter" idx="11" hasCustomPrompt="1"/>
          </p:nvPr>
        </p:nvSpPr>
        <p:spPr>
          <a:xfrm>
            <a:off x="5791309"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Social account</a:t>
            </a:r>
          </a:p>
        </p:txBody>
      </p:sp>
      <p:sp>
        <p:nvSpPr>
          <p:cNvPr id="33" name="Text Placeholder 2">
            <a:extLst>
              <a:ext uri="{FF2B5EF4-FFF2-40B4-BE49-F238E27FC236}">
                <a16:creationId xmlns:a16="http://schemas.microsoft.com/office/drawing/2014/main" id="{A6394F84-4F74-4948-8A4E-2237225EB5E8}"/>
              </a:ext>
            </a:extLst>
          </p:cNvPr>
          <p:cNvSpPr>
            <a:spLocks noGrp="1"/>
          </p:cNvSpPr>
          <p:nvPr>
            <p:ph type="body" sz="quarter" idx="12" hasCustomPrompt="1"/>
          </p:nvPr>
        </p:nvSpPr>
        <p:spPr>
          <a:xfrm>
            <a:off x="9303796" y="5078185"/>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Social account</a:t>
            </a:r>
          </a:p>
        </p:txBody>
      </p:sp>
    </p:spTree>
    <p:extLst>
      <p:ext uri="{BB962C8B-B14F-4D97-AF65-F5344CB8AC3E}">
        <p14:creationId xmlns:p14="http://schemas.microsoft.com/office/powerpoint/2010/main" val="2558272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zion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D20722D-C386-48A8-832E-BEFB7E163D87}"/>
              </a:ext>
            </a:extLst>
          </p:cNvPr>
          <p:cNvSpPr/>
          <p:nvPr userDrawn="1"/>
        </p:nvSpPr>
        <p:spPr>
          <a:xfrm>
            <a:off x="867163" y="2544722"/>
            <a:ext cx="2660924" cy="3261924"/>
          </a:xfrm>
          <a:prstGeom prst="rect">
            <a:avLst/>
          </a:prstGeom>
          <a:solidFill>
            <a:schemeClr val="bg2"/>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414015E1-3C59-48D8-9F16-694625A374B3}"/>
              </a:ext>
            </a:extLst>
          </p:cNvPr>
          <p:cNvGrpSpPr/>
          <p:nvPr userDrawn="1"/>
        </p:nvGrpSpPr>
        <p:grpSpPr>
          <a:xfrm>
            <a:off x="5052977" y="2037809"/>
            <a:ext cx="1009948" cy="1009948"/>
            <a:chOff x="3328988" y="3201988"/>
            <a:chExt cx="392113" cy="392113"/>
          </a:xfrm>
        </p:grpSpPr>
        <p:sp>
          <p:nvSpPr>
            <p:cNvPr id="36" name="Oval 46">
              <a:extLst>
                <a:ext uri="{FF2B5EF4-FFF2-40B4-BE49-F238E27FC236}">
                  <a16:creationId xmlns:a16="http://schemas.microsoft.com/office/drawing/2014/main" id="{048D2759-9DB6-4951-955A-B50F27360213}"/>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7" name="Freeform 47">
              <a:extLst>
                <a:ext uri="{FF2B5EF4-FFF2-40B4-BE49-F238E27FC236}">
                  <a16:creationId xmlns:a16="http://schemas.microsoft.com/office/drawing/2014/main" id="{F51B14D2-E4FA-43E9-AC7F-5C73F9C26957}"/>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37">
            <a:extLst>
              <a:ext uri="{FF2B5EF4-FFF2-40B4-BE49-F238E27FC236}">
                <a16:creationId xmlns:a16="http://schemas.microsoft.com/office/drawing/2014/main" id="{62D83D4F-8900-43B3-8C7A-527AA24273E3}"/>
              </a:ext>
            </a:extLst>
          </p:cNvPr>
          <p:cNvGrpSpPr/>
          <p:nvPr userDrawn="1"/>
        </p:nvGrpSpPr>
        <p:grpSpPr>
          <a:xfrm>
            <a:off x="5052977" y="5389933"/>
            <a:ext cx="1009948" cy="1005857"/>
            <a:chOff x="2809875" y="2679700"/>
            <a:chExt cx="392113" cy="390525"/>
          </a:xfrm>
        </p:grpSpPr>
        <p:sp>
          <p:nvSpPr>
            <p:cNvPr id="39" name="Oval 70">
              <a:extLst>
                <a:ext uri="{FF2B5EF4-FFF2-40B4-BE49-F238E27FC236}">
                  <a16:creationId xmlns:a16="http://schemas.microsoft.com/office/drawing/2014/main" id="{82844D25-9F70-4E6A-AE9D-D6BF2BAF4055}"/>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71">
              <a:extLst>
                <a:ext uri="{FF2B5EF4-FFF2-40B4-BE49-F238E27FC236}">
                  <a16:creationId xmlns:a16="http://schemas.microsoft.com/office/drawing/2014/main" id="{D371B08C-40B0-4F03-87D5-A98B65938C55}"/>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41" name="Oval 46">
            <a:extLst>
              <a:ext uri="{FF2B5EF4-FFF2-40B4-BE49-F238E27FC236}">
                <a16:creationId xmlns:a16="http://schemas.microsoft.com/office/drawing/2014/main" id="{3186A8C4-65A2-4797-8EBF-56B0404E3D95}"/>
              </a:ext>
            </a:extLst>
          </p:cNvPr>
          <p:cNvSpPr>
            <a:spLocks noChangeArrowheads="1"/>
          </p:cNvSpPr>
          <p:nvPr userDrawn="1"/>
        </p:nvSpPr>
        <p:spPr bwMode="auto">
          <a:xfrm>
            <a:off x="5052977" y="3713871"/>
            <a:ext cx="1009948" cy="1009948"/>
          </a:xfrm>
          <a:prstGeom prst="ellipse">
            <a:avLst/>
          </a:prstGeom>
          <a:solidFill>
            <a:srgbClr val="2D2D37"/>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42" name="Oval 46">
            <a:extLst>
              <a:ext uri="{FF2B5EF4-FFF2-40B4-BE49-F238E27FC236}">
                <a16:creationId xmlns:a16="http://schemas.microsoft.com/office/drawing/2014/main" id="{D7584215-21B6-4AD4-93FD-178379FAF38C}"/>
              </a:ext>
            </a:extLst>
          </p:cNvPr>
          <p:cNvSpPr>
            <a:spLocks noChangeArrowheads="1"/>
          </p:cNvSpPr>
          <p:nvPr userDrawn="1"/>
        </p:nvSpPr>
        <p:spPr bwMode="auto">
          <a:xfrm>
            <a:off x="5291837" y="3950350"/>
            <a:ext cx="539352" cy="539352"/>
          </a:xfrm>
          <a:prstGeom prst="ellipse">
            <a:avLst/>
          </a:prstGeom>
          <a:solidFill>
            <a:schemeClr val="bg1"/>
          </a:solidFill>
          <a:ln>
            <a:noFill/>
          </a:ln>
          <a:extLst/>
        </p:spPr>
        <p:txBody>
          <a:bodyPr vert="horz" wrap="square" lIns="121920" tIns="60960" rIns="121920" bIns="60960" numCol="1" anchor="t" anchorCtr="0" compatLnSpc="1">
            <a:prstTxWarp prst="textNoShape">
              <a:avLst/>
            </a:prstTxWarp>
          </a:bodyPr>
          <a:lstStyle/>
          <a:p>
            <a:endParaRPr lang="en-US" sz="2400" dirty="0"/>
          </a:p>
        </p:txBody>
      </p:sp>
      <p:grpSp>
        <p:nvGrpSpPr>
          <p:cNvPr id="43" name="Group 42">
            <a:extLst>
              <a:ext uri="{FF2B5EF4-FFF2-40B4-BE49-F238E27FC236}">
                <a16:creationId xmlns:a16="http://schemas.microsoft.com/office/drawing/2014/main" id="{36D0D5EA-0FC2-4816-9DD6-5026B7C3476B}"/>
              </a:ext>
            </a:extLst>
          </p:cNvPr>
          <p:cNvGrpSpPr/>
          <p:nvPr userDrawn="1"/>
        </p:nvGrpSpPr>
        <p:grpSpPr>
          <a:xfrm>
            <a:off x="5179795" y="3833086"/>
            <a:ext cx="763436" cy="763436"/>
            <a:chOff x="4378325" y="2157413"/>
            <a:chExt cx="392113" cy="392113"/>
          </a:xfrm>
        </p:grpSpPr>
        <p:sp>
          <p:nvSpPr>
            <p:cNvPr id="44" name="Oval 113">
              <a:extLst>
                <a:ext uri="{FF2B5EF4-FFF2-40B4-BE49-F238E27FC236}">
                  <a16:creationId xmlns:a16="http://schemas.microsoft.com/office/drawing/2014/main" id="{20D301FE-1CA5-40FC-8D32-D0F552770DC4}"/>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4">
              <a:extLst>
                <a:ext uri="{FF2B5EF4-FFF2-40B4-BE49-F238E27FC236}">
                  <a16:creationId xmlns:a16="http://schemas.microsoft.com/office/drawing/2014/main" id="{631AB385-759B-4A7C-9CED-7F6A2EBD6F9A}"/>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Title 1">
            <a:extLst>
              <a:ext uri="{FF2B5EF4-FFF2-40B4-BE49-F238E27FC236}">
                <a16:creationId xmlns:a16="http://schemas.microsoft.com/office/drawing/2014/main" id="{D31A81DB-738A-45AD-B996-2339829D9BB3}"/>
              </a:ext>
            </a:extLst>
          </p:cNvPr>
          <p:cNvSpPr>
            <a:spLocks noGrp="1"/>
          </p:cNvSpPr>
          <p:nvPr>
            <p:ph type="title" hasCustomPrompt="1"/>
          </p:nvPr>
        </p:nvSpPr>
        <p:spPr>
          <a:xfrm>
            <a:off x="526942" y="174756"/>
            <a:ext cx="7381646" cy="561405"/>
          </a:xfrm>
          <a:prstGeom prst="rect">
            <a:avLst/>
          </a:prstGeom>
        </p:spPr>
        <p:txBody>
          <a:bodyPr/>
          <a:lstStyle>
            <a:lvl1pPr algn="l">
              <a:defRPr sz="2400" b="0" i="0">
                <a:solidFill>
                  <a:schemeClr val="bg1"/>
                </a:solidFill>
                <a:latin typeface="Myanmar Text" panose="020B0502040204020203" pitchFamily="34" charset="0"/>
                <a:ea typeface="Myanmar Text" panose="020B0502040204020203" pitchFamily="34" charset="0"/>
                <a:cs typeface="Myanmar Text" panose="020B0502040204020203" pitchFamily="34" charset="0"/>
              </a:defRPr>
            </a:lvl1pPr>
          </a:lstStyle>
          <a:p>
            <a:r>
              <a:rPr lang="en-US" dirty="0" err="1"/>
              <a:t>Presentazione</a:t>
            </a:r>
            <a:endParaRPr lang="en-US" dirty="0"/>
          </a:p>
        </p:txBody>
      </p:sp>
      <p:sp>
        <p:nvSpPr>
          <p:cNvPr id="47" name="Text Placeholder 2">
            <a:extLst>
              <a:ext uri="{FF2B5EF4-FFF2-40B4-BE49-F238E27FC236}">
                <a16:creationId xmlns:a16="http://schemas.microsoft.com/office/drawing/2014/main" id="{6A98F187-8B28-4BB4-94DA-1BF2E1A3E02F}"/>
              </a:ext>
            </a:extLst>
          </p:cNvPr>
          <p:cNvSpPr>
            <a:spLocks noGrp="1"/>
          </p:cNvSpPr>
          <p:nvPr>
            <p:ph type="body" sz="quarter" idx="10" hasCustomPrompt="1"/>
          </p:nvPr>
        </p:nvSpPr>
        <p:spPr>
          <a:xfrm>
            <a:off x="6427474" y="232522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Social account</a:t>
            </a:r>
          </a:p>
        </p:txBody>
      </p:sp>
      <p:sp>
        <p:nvSpPr>
          <p:cNvPr id="48" name="Text Placeholder 2">
            <a:extLst>
              <a:ext uri="{FF2B5EF4-FFF2-40B4-BE49-F238E27FC236}">
                <a16:creationId xmlns:a16="http://schemas.microsoft.com/office/drawing/2014/main" id="{11FA7DC9-356B-4588-9414-01D1849CBF96}"/>
              </a:ext>
            </a:extLst>
          </p:cNvPr>
          <p:cNvSpPr>
            <a:spLocks noGrp="1"/>
          </p:cNvSpPr>
          <p:nvPr>
            <p:ph type="body" sz="quarter" idx="11" hasCustomPrompt="1"/>
          </p:nvPr>
        </p:nvSpPr>
        <p:spPr>
          <a:xfrm>
            <a:off x="6427474" y="4014050"/>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Social account</a:t>
            </a:r>
          </a:p>
        </p:txBody>
      </p:sp>
      <p:sp>
        <p:nvSpPr>
          <p:cNvPr id="49" name="Text Placeholder 2">
            <a:extLst>
              <a:ext uri="{FF2B5EF4-FFF2-40B4-BE49-F238E27FC236}">
                <a16:creationId xmlns:a16="http://schemas.microsoft.com/office/drawing/2014/main" id="{D6C3908C-2182-4F4B-83D0-398CD98089D0}"/>
              </a:ext>
            </a:extLst>
          </p:cNvPr>
          <p:cNvSpPr>
            <a:spLocks noGrp="1"/>
          </p:cNvSpPr>
          <p:nvPr>
            <p:ph type="body" sz="quarter" idx="12" hasCustomPrompt="1"/>
          </p:nvPr>
        </p:nvSpPr>
        <p:spPr>
          <a:xfrm>
            <a:off x="6427474" y="559113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Social account</a:t>
            </a:r>
          </a:p>
        </p:txBody>
      </p:sp>
      <p:sp>
        <p:nvSpPr>
          <p:cNvPr id="50" name="Text Placeholder 2">
            <a:extLst>
              <a:ext uri="{FF2B5EF4-FFF2-40B4-BE49-F238E27FC236}">
                <a16:creationId xmlns:a16="http://schemas.microsoft.com/office/drawing/2014/main" id="{D0164C68-E787-4C76-AAE7-5FC22C910C56}"/>
              </a:ext>
            </a:extLst>
          </p:cNvPr>
          <p:cNvSpPr>
            <a:spLocks noGrp="1"/>
          </p:cNvSpPr>
          <p:nvPr>
            <p:ph type="body" sz="quarter" idx="13" hasCustomPrompt="1"/>
          </p:nvPr>
        </p:nvSpPr>
        <p:spPr>
          <a:xfrm>
            <a:off x="857250" y="5153025"/>
            <a:ext cx="2670175" cy="654050"/>
          </a:xfrm>
          <a:prstGeom prst="rect">
            <a:avLst/>
          </a:prstGeom>
          <a:solidFill>
            <a:schemeClr val="bg1"/>
          </a:solidFill>
        </p:spPr>
        <p:txBody>
          <a:bodyPr anchor="ctr"/>
          <a:lstStyle>
            <a:lvl1pPr marL="0" indent="0" algn="ctr">
              <a:buNone/>
              <a:defRPr sz="1600">
                <a:latin typeface="Myanmar Text" panose="020B0502040204020203" pitchFamily="34" charset="0"/>
                <a:cs typeface="Myanmar Text" panose="020B0502040204020203" pitchFamily="34" charset="0"/>
              </a:defRPr>
            </a:lvl1pPr>
            <a:lvl2pPr marL="457200" indent="0">
              <a:buNone/>
              <a:defRPr sz="1400">
                <a:latin typeface="Myanmar Text" panose="020B0502040204020203" pitchFamily="34" charset="0"/>
                <a:cs typeface="Myanmar Text" panose="020B0502040204020203" pitchFamily="34" charset="0"/>
              </a:defRPr>
            </a:lvl2pPr>
            <a:lvl3pPr marL="914400" indent="0">
              <a:buNone/>
              <a:defRPr sz="1400">
                <a:latin typeface="Myanmar Text" panose="020B0502040204020203" pitchFamily="34" charset="0"/>
                <a:cs typeface="Myanmar Text" panose="020B0502040204020203" pitchFamily="34" charset="0"/>
              </a:defRPr>
            </a:lvl3pPr>
            <a:lvl4pPr marL="1371600" indent="0">
              <a:buNone/>
              <a:defRPr sz="1400">
                <a:latin typeface="Myanmar Text" panose="020B0502040204020203" pitchFamily="34" charset="0"/>
                <a:cs typeface="Myanmar Text" panose="020B0502040204020203" pitchFamily="34" charset="0"/>
              </a:defRPr>
            </a:lvl4pPr>
            <a:lvl5pPr marL="1828800" indent="0">
              <a:buNone/>
              <a:defRPr sz="1400">
                <a:latin typeface="Myanmar Text" panose="020B0502040204020203" pitchFamily="34" charset="0"/>
                <a:cs typeface="Myanmar Text" panose="020B0502040204020203" pitchFamily="34" charset="0"/>
              </a:defRPr>
            </a:lvl5pPr>
          </a:lstStyle>
          <a:p>
            <a:pPr lvl="0"/>
            <a:r>
              <a:rPr lang="en-US" dirty="0"/>
              <a:t>NAME SURNAME</a:t>
            </a:r>
          </a:p>
        </p:txBody>
      </p:sp>
    </p:spTree>
    <p:extLst>
      <p:ext uri="{BB962C8B-B14F-4D97-AF65-F5344CB8AC3E}">
        <p14:creationId xmlns:p14="http://schemas.microsoft.com/office/powerpoint/2010/main" val="4079647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00584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C59F-9B86-4FA0-A9C2-8F1D124E2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FA19770-7324-48F6-821F-A18BF9257D6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FB6FAE9-028F-4128-8367-446DEDF2368E}"/>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4199428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B1A1-66B7-4D66-9D22-09E27B4FF7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3BC2E4-022A-4324-B165-B121976FB2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A87199-ADEC-4B51-BBCD-5A9B00678BF8}"/>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4/29/2019</a:t>
            </a:fld>
            <a:endParaRPr lang="en-US"/>
          </a:p>
        </p:txBody>
      </p:sp>
      <p:sp>
        <p:nvSpPr>
          <p:cNvPr id="5" name="Footer Placeholder 4">
            <a:extLst>
              <a:ext uri="{FF2B5EF4-FFF2-40B4-BE49-F238E27FC236}">
                <a16:creationId xmlns:a16="http://schemas.microsoft.com/office/drawing/2014/main" id="{658369C2-1D1E-44B7-986F-11C1BE2E84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0F4F308-57E1-40C0-A0BB-A68BEDC43397}"/>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3379989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556F-F76D-4536-B215-51A5594BDF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82BCA-8879-473B-8E6E-620CDFA6398A}"/>
              </a:ext>
            </a:extLst>
          </p:cNvPr>
          <p:cNvSpPr>
            <a:spLocks noGrp="1"/>
          </p:cNvSpPr>
          <p:nvPr>
            <p:ph sz="half" idx="1"/>
          </p:nvPr>
        </p:nvSpPr>
        <p:spPr>
          <a:xfrm>
            <a:off x="838200" y="1397977"/>
            <a:ext cx="5181600" cy="47789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EEB6FF-C2DF-4137-83B8-784EE07F06D3}"/>
              </a:ext>
            </a:extLst>
          </p:cNvPr>
          <p:cNvSpPr>
            <a:spLocks noGrp="1"/>
          </p:cNvSpPr>
          <p:nvPr>
            <p:ph sz="half" idx="2"/>
          </p:nvPr>
        </p:nvSpPr>
        <p:spPr>
          <a:xfrm>
            <a:off x="6172200" y="1397977"/>
            <a:ext cx="5181600"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F3C87BE6-000F-45B3-A807-8EE5F11AC01C}"/>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18010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69D4-6477-416C-9149-3798C53DE7EF}"/>
              </a:ext>
            </a:extLst>
          </p:cNvPr>
          <p:cNvSpPr>
            <a:spLocks noGrp="1"/>
          </p:cNvSpPr>
          <p:nvPr>
            <p:ph type="title"/>
          </p:nvPr>
        </p:nvSpPr>
        <p:spPr>
          <a:xfrm>
            <a:off x="839788" y="136525"/>
            <a:ext cx="7029889" cy="59372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9BF0F19-6248-49D7-982A-2BF43C0AE02D}"/>
              </a:ext>
            </a:extLst>
          </p:cNvPr>
          <p:cNvSpPr>
            <a:spLocks noGrp="1"/>
          </p:cNvSpPr>
          <p:nvPr>
            <p:ph type="body" idx="1"/>
          </p:nvPr>
        </p:nvSpPr>
        <p:spPr>
          <a:xfrm>
            <a:off x="836612" y="131500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42F975-0F92-4365-A05A-2785CE6D4EB5}"/>
              </a:ext>
            </a:extLst>
          </p:cNvPr>
          <p:cNvSpPr>
            <a:spLocks noGrp="1"/>
          </p:cNvSpPr>
          <p:nvPr>
            <p:ph sz="half" idx="2"/>
          </p:nvPr>
        </p:nvSpPr>
        <p:spPr>
          <a:xfrm>
            <a:off x="839788" y="2305600"/>
            <a:ext cx="5157787" cy="3884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D9DDD-50F2-456A-A6B2-51DE3B87B110}"/>
              </a:ext>
            </a:extLst>
          </p:cNvPr>
          <p:cNvSpPr>
            <a:spLocks noGrp="1"/>
          </p:cNvSpPr>
          <p:nvPr>
            <p:ph type="body" sz="quarter" idx="3"/>
          </p:nvPr>
        </p:nvSpPr>
        <p:spPr>
          <a:xfrm>
            <a:off x="6170611" y="131500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A3D247-9518-47B9-B213-B96E8BE79A2E}"/>
              </a:ext>
            </a:extLst>
          </p:cNvPr>
          <p:cNvSpPr>
            <a:spLocks noGrp="1"/>
          </p:cNvSpPr>
          <p:nvPr>
            <p:ph sz="quarter" idx="4"/>
          </p:nvPr>
        </p:nvSpPr>
        <p:spPr>
          <a:xfrm>
            <a:off x="6172200" y="2305600"/>
            <a:ext cx="5183188" cy="3884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CB8C5B-701D-41E0-92D7-5D2B1244BAA3}"/>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4/29/2019</a:t>
            </a:fld>
            <a:endParaRPr lang="en-US"/>
          </a:p>
        </p:txBody>
      </p:sp>
      <p:sp>
        <p:nvSpPr>
          <p:cNvPr id="8" name="Footer Placeholder 7">
            <a:extLst>
              <a:ext uri="{FF2B5EF4-FFF2-40B4-BE49-F238E27FC236}">
                <a16:creationId xmlns:a16="http://schemas.microsoft.com/office/drawing/2014/main" id="{5F33895A-BC23-4C69-8B82-3461122A34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216A3A4C-5CB8-4D18-94CF-2FE8093BD242}"/>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169780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6FA1-525F-4317-9E22-7790CFBED48D}"/>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9E64F54-2539-4361-9BB5-2B83D5AF9B6A}"/>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320511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50A7E0-ED33-4150-A86F-1B202A10A3C8}"/>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2816224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6AE6-60D2-4E33-8E1F-23478EEFED5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8FBDEC3-FFF5-460C-A151-0A4191D041EA}"/>
              </a:ext>
            </a:extLst>
          </p:cNvPr>
          <p:cNvSpPr>
            <a:spLocks noGrp="1"/>
          </p:cNvSpPr>
          <p:nvPr>
            <p:ph idx="1"/>
          </p:nvPr>
        </p:nvSpPr>
        <p:spPr>
          <a:xfrm>
            <a:off x="5183188" y="1332689"/>
            <a:ext cx="6172200" cy="502366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AA4F2156-C613-4386-9588-88B6DE84D034}"/>
              </a:ext>
            </a:extLst>
          </p:cNvPr>
          <p:cNvSpPr>
            <a:spLocks noGrp="1"/>
          </p:cNvSpPr>
          <p:nvPr>
            <p:ph type="body" sz="half" idx="2"/>
          </p:nvPr>
        </p:nvSpPr>
        <p:spPr>
          <a:xfrm>
            <a:off x="839788" y="2057400"/>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7" name="Slide Number Placeholder 6">
            <a:extLst>
              <a:ext uri="{FF2B5EF4-FFF2-40B4-BE49-F238E27FC236}">
                <a16:creationId xmlns:a16="http://schemas.microsoft.com/office/drawing/2014/main" id="{0CF717A4-BB2F-43A4-A041-08817E9BA8FD}"/>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229387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C116-AF6F-4997-ACC1-0FCECB832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4A95C7-ECE9-468B-98CC-FBBAA068C469}"/>
              </a:ext>
            </a:extLst>
          </p:cNvPr>
          <p:cNvSpPr>
            <a:spLocks noGrp="1"/>
          </p:cNvSpPr>
          <p:nvPr>
            <p:ph type="pic" idx="1"/>
          </p:nvPr>
        </p:nvSpPr>
        <p:spPr>
          <a:xfrm>
            <a:off x="5183188" y="1371599"/>
            <a:ext cx="6172200" cy="489731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B2C95F-019C-4AB5-B794-7F0192CBD9D4}"/>
              </a:ext>
            </a:extLst>
          </p:cNvPr>
          <p:cNvSpPr>
            <a:spLocks noGrp="1"/>
          </p:cNvSpPr>
          <p:nvPr>
            <p:ph type="body" sz="half" idx="2"/>
          </p:nvPr>
        </p:nvSpPr>
        <p:spPr>
          <a:xfrm>
            <a:off x="839788" y="2057399"/>
            <a:ext cx="3932237" cy="421151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BF6AD4F7-FABF-4571-8C75-07E1FEA6A3AD}"/>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222453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DE82D-6084-439C-9C1D-824723D3DC0B}"/>
              </a:ext>
            </a:extLst>
          </p:cNvPr>
          <p:cNvSpPr/>
          <p:nvPr userDrawn="1"/>
        </p:nvSpPr>
        <p:spPr>
          <a:xfrm>
            <a:off x="0" y="-3366"/>
            <a:ext cx="12192000" cy="83769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7022BA7C-37D0-44E5-AB27-4B56644B0032}"/>
              </a:ext>
            </a:extLst>
          </p:cNvPr>
          <p:cNvSpPr>
            <a:spLocks noGrp="1"/>
          </p:cNvSpPr>
          <p:nvPr>
            <p:ph type="title"/>
          </p:nvPr>
        </p:nvSpPr>
        <p:spPr>
          <a:xfrm>
            <a:off x="325316" y="136525"/>
            <a:ext cx="7740146" cy="62651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000379F3-6862-45A1-9C1B-92D70CDAD0B0}"/>
              </a:ext>
            </a:extLst>
          </p:cNvPr>
          <p:cNvSpPr>
            <a:spLocks noGrp="1"/>
          </p:cNvSpPr>
          <p:nvPr>
            <p:ph type="body" idx="1"/>
          </p:nvPr>
        </p:nvSpPr>
        <p:spPr>
          <a:xfrm>
            <a:off x="325315" y="1345757"/>
            <a:ext cx="11028485" cy="537571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0667B35-61BF-49B0-8905-15C1439D1DB2}"/>
              </a:ext>
            </a:extLst>
          </p:cNvPr>
          <p:cNvSpPr>
            <a:spLocks noGrp="1"/>
          </p:cNvSpPr>
          <p:nvPr>
            <p:ph type="sldNum" sz="quarter" idx="4"/>
          </p:nvPr>
        </p:nvSpPr>
        <p:spPr>
          <a:xfrm>
            <a:off x="11353799" y="6356350"/>
            <a:ext cx="624251" cy="365125"/>
          </a:xfrm>
          <a:prstGeom prst="rect">
            <a:avLst/>
          </a:prstGeom>
        </p:spPr>
        <p:txBody>
          <a:bodyPr vert="horz" lIns="91440" tIns="45720" rIns="91440" bIns="45720" rtlCol="0" anchor="ctr"/>
          <a:lstStyle>
            <a:lvl1pPr algn="r">
              <a:defRPr sz="1200">
                <a:solidFill>
                  <a:schemeClr val="tx1"/>
                </a:solidFill>
                <a:latin typeface="Myanmar Text" panose="020B0502040204020203" pitchFamily="34" charset="0"/>
                <a:cs typeface="Myanmar Text" panose="020B0502040204020203" pitchFamily="34" charset="0"/>
              </a:defRPr>
            </a:lvl1pPr>
          </a:lstStyle>
          <a:p>
            <a:fld id="{70358BDA-5E66-42DF-962F-84FC2D4B6D98}" type="slidenum">
              <a:rPr lang="en-US" smtClean="0"/>
              <a:pPr/>
              <a:t>‹#›</a:t>
            </a:fld>
            <a:endParaRPr lang="en-US" dirty="0"/>
          </a:p>
        </p:txBody>
      </p:sp>
      <p:sp>
        <p:nvSpPr>
          <p:cNvPr id="9" name="Oval 8">
            <a:extLst>
              <a:ext uri="{FF2B5EF4-FFF2-40B4-BE49-F238E27FC236}">
                <a16:creationId xmlns:a16="http://schemas.microsoft.com/office/drawing/2014/main" id="{65F6B68D-7A38-48C2-B2D5-839DB1F52D9E}"/>
              </a:ext>
            </a:extLst>
          </p:cNvPr>
          <p:cNvSpPr/>
          <p:nvPr userDrawn="1"/>
        </p:nvSpPr>
        <p:spPr>
          <a:xfrm>
            <a:off x="11266070"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E84819D-D4C5-41BA-B814-CC1639F9AD6E}"/>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310977" y="460854"/>
            <a:ext cx="674328" cy="674328"/>
          </a:xfrm>
          <a:prstGeom prst="rect">
            <a:avLst/>
          </a:prstGeom>
        </p:spPr>
      </p:pic>
      <p:sp>
        <p:nvSpPr>
          <p:cNvPr id="16" name="Oval 15">
            <a:extLst>
              <a:ext uri="{FF2B5EF4-FFF2-40B4-BE49-F238E27FC236}">
                <a16:creationId xmlns:a16="http://schemas.microsoft.com/office/drawing/2014/main" id="{858644FC-A0A4-448C-9859-53DC307E63C8}"/>
              </a:ext>
            </a:extLst>
          </p:cNvPr>
          <p:cNvSpPr/>
          <p:nvPr userDrawn="1"/>
        </p:nvSpPr>
        <p:spPr>
          <a:xfrm>
            <a:off x="10435490" y="434271"/>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gab2019verona.azurewebsites.net/wp-content/uploads/2019/03/logo-nero-senza-payoff--300x81.png">
            <a:extLst>
              <a:ext uri="{FF2B5EF4-FFF2-40B4-BE49-F238E27FC236}">
                <a16:creationId xmlns:a16="http://schemas.microsoft.com/office/drawing/2014/main" id="{1742E778-232A-4DF1-BF48-420CE7650AD7}"/>
              </a:ext>
            </a:extLst>
          </p:cNvPr>
          <p:cNvPicPr>
            <a:picLocks noChangeAspect="1" noChangeArrowheads="1"/>
          </p:cNvPicPr>
          <p:nvPr userDrawn="1"/>
        </p:nvPicPr>
        <p:blipFill rotWithShape="1">
          <a:blip r:embed="rId21">
            <a:extLst>
              <a:ext uri="{28A0092B-C50C-407E-A947-70E740481C1C}">
                <a14:useLocalDpi xmlns:a14="http://schemas.microsoft.com/office/drawing/2010/main" val="0"/>
              </a:ext>
            </a:extLst>
          </a:blip>
          <a:srcRect r="69126" b="-3140"/>
          <a:stretch/>
        </p:blipFill>
        <p:spPr bwMode="auto">
          <a:xfrm>
            <a:off x="10480332" y="521308"/>
            <a:ext cx="644200" cy="581051"/>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F887D6C0-A725-4858-BA52-E4EA46D64EE8}"/>
              </a:ext>
            </a:extLst>
          </p:cNvPr>
          <p:cNvSpPr/>
          <p:nvPr userDrawn="1"/>
        </p:nvSpPr>
        <p:spPr>
          <a:xfrm>
            <a:off x="9604910" y="423775"/>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64FE71-ADD4-458D-93C4-EA892A3C0B22}"/>
              </a:ext>
            </a:extLst>
          </p:cNvPr>
          <p:cNvPicPr>
            <a:picLocks noChangeAspect="1"/>
          </p:cNvPicPr>
          <p:nvPr userDrawn="1"/>
        </p:nvPicPr>
        <p:blipFill rotWithShape="1">
          <a:blip r:embed="rId22">
            <a:clrChange>
              <a:clrFrom>
                <a:srgbClr val="FEFEFE"/>
              </a:clrFrom>
              <a:clrTo>
                <a:srgbClr val="FEFEFE">
                  <a:alpha val="0"/>
                </a:srgbClr>
              </a:clrTo>
            </a:clrChange>
            <a:extLst>
              <a:ext uri="{28A0092B-C50C-407E-A947-70E740481C1C}">
                <a14:useLocalDpi xmlns:a14="http://schemas.microsoft.com/office/drawing/2010/main" val="0"/>
              </a:ext>
            </a:extLst>
          </a:blip>
          <a:srcRect l="20000" r="19580" b="28961"/>
          <a:stretch/>
        </p:blipFill>
        <p:spPr>
          <a:xfrm>
            <a:off x="9615195" y="456827"/>
            <a:ext cx="753857" cy="741586"/>
          </a:xfrm>
          <a:prstGeom prst="rect">
            <a:avLst/>
          </a:prstGeom>
        </p:spPr>
      </p:pic>
      <p:sp>
        <p:nvSpPr>
          <p:cNvPr id="19" name="Oval 18">
            <a:extLst>
              <a:ext uri="{FF2B5EF4-FFF2-40B4-BE49-F238E27FC236}">
                <a16:creationId xmlns:a16="http://schemas.microsoft.com/office/drawing/2014/main" id="{B048544B-AE49-4FAD-9AFC-88418475992B}"/>
              </a:ext>
            </a:extLst>
          </p:cNvPr>
          <p:cNvSpPr/>
          <p:nvPr userDrawn="1"/>
        </p:nvSpPr>
        <p:spPr>
          <a:xfrm>
            <a:off x="7927823"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00837EA-670E-4EAE-92CC-DF983A02B6E7}"/>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982674" y="606182"/>
            <a:ext cx="654440" cy="547548"/>
          </a:xfrm>
          <a:prstGeom prst="rect">
            <a:avLst/>
          </a:prstGeom>
        </p:spPr>
      </p:pic>
      <p:sp>
        <p:nvSpPr>
          <p:cNvPr id="20" name="Oval 19">
            <a:extLst>
              <a:ext uri="{FF2B5EF4-FFF2-40B4-BE49-F238E27FC236}">
                <a16:creationId xmlns:a16="http://schemas.microsoft.com/office/drawing/2014/main" id="{6EDF59FF-740E-4037-8B41-236CA23A4DB1}"/>
              </a:ext>
            </a:extLst>
          </p:cNvPr>
          <p:cNvSpPr/>
          <p:nvPr userDrawn="1"/>
        </p:nvSpPr>
        <p:spPr>
          <a:xfrm>
            <a:off x="8771509" y="438824"/>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C36CC4B-7E13-47A9-9385-A793F8ECE8FE}"/>
              </a:ext>
            </a:extLst>
          </p:cNvPr>
          <p:cNvPicPr>
            <a:picLocks noChangeAspect="1"/>
          </p:cNvPicPr>
          <p:nvPr userDrawn="1"/>
        </p:nvPicPr>
        <p:blipFill>
          <a:blip r:embed="rId24"/>
          <a:stretch>
            <a:fillRect/>
          </a:stretch>
        </p:blipFill>
        <p:spPr>
          <a:xfrm>
            <a:off x="8906926" y="573758"/>
            <a:ext cx="491085" cy="493891"/>
          </a:xfrm>
          <a:prstGeom prst="rect">
            <a:avLst/>
          </a:prstGeom>
        </p:spPr>
      </p:pic>
    </p:spTree>
    <p:extLst>
      <p:ext uri="{BB962C8B-B14F-4D97-AF65-F5344CB8AC3E}">
        <p14:creationId xmlns:p14="http://schemas.microsoft.com/office/powerpoint/2010/main" val="2127140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Lst>
  <p:txStyles>
    <p:title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75000"/>
            </a:schemeClr>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lumMod val="75000"/>
            </a:schemeClr>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schemeClr>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microsoftteams/exchange-teams-interact"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en-us/microsoft-365/roadmap"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18.xml"/><Relationship Id="rId4" Type="http://schemas.openxmlformats.org/officeDocument/2006/relationships/image" Target="../media/image60.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1.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signorellidenis"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jpeg"/><Relationship Id="rId17" Type="http://schemas.openxmlformats.org/officeDocument/2006/relationships/image" Target="../media/image27.png"/><Relationship Id="rId2" Type="http://schemas.openxmlformats.org/officeDocument/2006/relationships/image" Target="../media/image12.jpeg"/><Relationship Id="rId16"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16.tiff"/><Relationship Id="rId11" Type="http://schemas.openxmlformats.org/officeDocument/2006/relationships/image" Target="../media/image21.jpeg"/><Relationship Id="rId5" Type="http://schemas.openxmlformats.org/officeDocument/2006/relationships/image" Target="../media/image15.tiff"/><Relationship Id="rId15" Type="http://schemas.openxmlformats.org/officeDocument/2006/relationships/image" Target="../media/image25.png"/><Relationship Id="rId10" Type="http://schemas.openxmlformats.org/officeDocument/2006/relationships/image" Target="../media/image20.jpeg"/><Relationship Id="rId4" Type="http://schemas.openxmlformats.org/officeDocument/2006/relationships/image" Target="../media/image14.tiff"/><Relationship Id="rId9" Type="http://schemas.openxmlformats.org/officeDocument/2006/relationships/image" Target="../media/image19.jpeg"/><Relationship Id="rId14" Type="http://schemas.openxmlformats.org/officeDocument/2006/relationships/image" Target="../media/image24.jpe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80A7-0D9F-44E3-AAC6-E43D6654D338}"/>
              </a:ext>
            </a:extLst>
          </p:cNvPr>
          <p:cNvSpPr>
            <a:spLocks noGrp="1"/>
          </p:cNvSpPr>
          <p:nvPr>
            <p:ph type="body" sz="quarter" idx="14"/>
          </p:nvPr>
        </p:nvSpPr>
        <p:spPr/>
        <p:txBody>
          <a:bodyPr>
            <a:normAutofit/>
          </a:bodyPr>
          <a:lstStyle/>
          <a:p>
            <a:r>
              <a:rPr lang="en-US" dirty="0"/>
              <a:t>#</a:t>
            </a:r>
            <a:r>
              <a:rPr lang="en-US" dirty="0" err="1"/>
              <a:t>GlobalAzure</a:t>
            </a:r>
            <a:endParaRPr lang="en-US" dirty="0"/>
          </a:p>
          <a:p>
            <a:r>
              <a:rPr lang="en-US" sz="5400" dirty="0"/>
              <a:t>#</a:t>
            </a:r>
            <a:r>
              <a:rPr lang="en-US" sz="5400" dirty="0" err="1"/>
              <a:t>CloudGenVerona</a:t>
            </a:r>
            <a:endParaRPr lang="en-US" sz="5400" dirty="0"/>
          </a:p>
        </p:txBody>
      </p:sp>
    </p:spTree>
    <p:extLst>
      <p:ext uri="{BB962C8B-B14F-4D97-AF65-F5344CB8AC3E}">
        <p14:creationId xmlns:p14="http://schemas.microsoft.com/office/powerpoint/2010/main" val="18265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D515-B1B6-43EA-B173-1D58EB76BD46}"/>
              </a:ext>
            </a:extLst>
          </p:cNvPr>
          <p:cNvSpPr>
            <a:spLocks noGrp="1"/>
          </p:cNvSpPr>
          <p:nvPr>
            <p:ph type="title"/>
          </p:nvPr>
        </p:nvSpPr>
        <p:spPr>
          <a:xfrm>
            <a:off x="505079" y="161804"/>
            <a:ext cx="3620880" cy="553999"/>
          </a:xfrm>
        </p:spPr>
        <p:txBody>
          <a:bodyPr>
            <a:noAutofit/>
          </a:bodyPr>
          <a:lstStyle/>
          <a:p>
            <a:pPr algn="l"/>
            <a:r>
              <a:rPr lang="en-US" sz="4000" dirty="0">
                <a:latin typeface="Segoe UI Light" panose="020B0502040204020203" pitchFamily="34" charset="0"/>
                <a:cs typeface="Segoe UI Light" panose="020B0502040204020203" pitchFamily="34" charset="0"/>
              </a:rPr>
              <a:t>File storage</a:t>
            </a:r>
          </a:p>
        </p:txBody>
      </p:sp>
      <p:sp>
        <p:nvSpPr>
          <p:cNvPr id="3" name="TextBox 2">
            <a:extLst>
              <a:ext uri="{FF2B5EF4-FFF2-40B4-BE49-F238E27FC236}">
                <a16:creationId xmlns:a16="http://schemas.microsoft.com/office/drawing/2014/main" id="{477A95FC-1F0F-447D-95B4-853CD530E917}"/>
              </a:ext>
            </a:extLst>
          </p:cNvPr>
          <p:cNvSpPr txBox="1"/>
          <p:nvPr/>
        </p:nvSpPr>
        <p:spPr>
          <a:xfrm>
            <a:off x="576924" y="1961270"/>
            <a:ext cx="4918707" cy="3570555"/>
          </a:xfrm>
          <a:prstGeom prst="rect">
            <a:avLst/>
          </a:prstGeom>
          <a:noFill/>
        </p:spPr>
        <p:txBody>
          <a:bodyPr wrap="square" lIns="91440" tIns="143428" rIns="179285" bIns="143428" rtlCol="0">
            <a:spAutoFit/>
          </a:bodyPr>
          <a:lstStyle/>
          <a:p>
            <a:pPr defTabSz="914344">
              <a:lnSpc>
                <a:spcPct val="90000"/>
              </a:lnSpc>
              <a:spcAft>
                <a:spcPts val="588"/>
              </a:spcAft>
              <a:defRPr/>
            </a:pPr>
            <a:r>
              <a:rPr lang="en-US" b="1">
                <a:solidFill>
                  <a:srgbClr val="2F2F2F"/>
                </a:solidFill>
                <a:latin typeface="Segoe UI Semibold" panose="020B0502040204020203" pitchFamily="34" charset="0"/>
                <a:cs typeface="Segoe UI Semibold" panose="020B0502040204020203" pitchFamily="34" charset="0"/>
              </a:rPr>
              <a:t>1:N chats</a:t>
            </a:r>
          </a:p>
          <a:p>
            <a:pPr defTabSz="914344">
              <a:lnSpc>
                <a:spcPct val="90000"/>
              </a:lnSpc>
              <a:spcAft>
                <a:spcPts val="588"/>
              </a:spcAft>
              <a:defRPr/>
            </a:pPr>
            <a:r>
              <a:rPr lang="en-US">
                <a:solidFill>
                  <a:srgbClr val="2F2F2F"/>
                </a:solidFill>
                <a:latin typeface="Segoe UI"/>
              </a:rPr>
              <a:t>Files are uploaded to </a:t>
            </a:r>
            <a:r>
              <a:rPr lang="en-US" b="1">
                <a:solidFill>
                  <a:srgbClr val="2F2F2F"/>
                </a:solidFill>
                <a:latin typeface="Segoe UI Semibold" panose="020B0502040204020203" pitchFamily="34" charset="0"/>
                <a:cs typeface="Segoe UI Semibold" panose="020B0502040204020203" pitchFamily="34" charset="0"/>
              </a:rPr>
              <a:t>OneDrive for Business </a:t>
            </a:r>
            <a:r>
              <a:rPr lang="en-US">
                <a:solidFill>
                  <a:srgbClr val="2F2F2F"/>
                </a:solidFill>
                <a:latin typeface="Segoe UI"/>
              </a:rPr>
              <a:t>and permissions are set for the members of the chat</a:t>
            </a:r>
          </a:p>
          <a:p>
            <a:pPr defTabSz="914344">
              <a:lnSpc>
                <a:spcPct val="90000"/>
              </a:lnSpc>
              <a:spcAft>
                <a:spcPts val="588"/>
              </a:spcAft>
              <a:defRPr/>
            </a:pPr>
            <a:endParaRPr lang="en-US">
              <a:solidFill>
                <a:srgbClr val="2F2F2F"/>
              </a:solidFill>
              <a:latin typeface="Segoe UI"/>
            </a:endParaRPr>
          </a:p>
          <a:p>
            <a:pPr defTabSz="914344">
              <a:lnSpc>
                <a:spcPct val="90000"/>
              </a:lnSpc>
              <a:spcAft>
                <a:spcPts val="588"/>
              </a:spcAft>
              <a:defRPr/>
            </a:pPr>
            <a:r>
              <a:rPr lang="en-US" b="1">
                <a:solidFill>
                  <a:srgbClr val="2F2F2F"/>
                </a:solidFill>
                <a:latin typeface="Segoe UI Semibold" panose="020B0502040204020203" pitchFamily="34" charset="0"/>
                <a:cs typeface="Segoe UI Semibold" panose="020B0502040204020203" pitchFamily="34" charset="0"/>
              </a:rPr>
              <a:t>Team conversations</a:t>
            </a:r>
          </a:p>
          <a:p>
            <a:pPr defTabSz="914344">
              <a:lnSpc>
                <a:spcPct val="90000"/>
              </a:lnSpc>
              <a:spcAft>
                <a:spcPts val="588"/>
              </a:spcAft>
              <a:defRPr/>
            </a:pPr>
            <a:r>
              <a:rPr lang="en-US">
                <a:solidFill>
                  <a:srgbClr val="2F2F2F"/>
                </a:solidFill>
                <a:latin typeface="Segoe UI"/>
              </a:rPr>
              <a:t>Files are uploaded to </a:t>
            </a:r>
            <a:r>
              <a:rPr lang="en-US" b="1">
                <a:solidFill>
                  <a:srgbClr val="2F2F2F"/>
                </a:solidFill>
                <a:latin typeface="Segoe UI Semibold" panose="020B0502040204020203" pitchFamily="34" charset="0"/>
                <a:cs typeface="Segoe UI Semibold" panose="020B0502040204020203" pitchFamily="34" charset="0"/>
              </a:rPr>
              <a:t>SharePoint.</a:t>
            </a:r>
            <a:r>
              <a:rPr lang="en-US">
                <a:solidFill>
                  <a:srgbClr val="2F2F2F"/>
                </a:solidFill>
                <a:latin typeface="Segoe UI"/>
              </a:rPr>
              <a:t>  A folder is associated with each channel in the team</a:t>
            </a:r>
          </a:p>
          <a:p>
            <a:pPr defTabSz="914344">
              <a:lnSpc>
                <a:spcPct val="90000"/>
              </a:lnSpc>
              <a:spcAft>
                <a:spcPts val="588"/>
              </a:spcAft>
              <a:defRPr/>
            </a:pPr>
            <a:endParaRPr lang="en-US">
              <a:solidFill>
                <a:srgbClr val="2F2F2F"/>
              </a:solidFill>
              <a:latin typeface="Segoe UI"/>
            </a:endParaRPr>
          </a:p>
          <a:p>
            <a:pPr defTabSz="914344">
              <a:lnSpc>
                <a:spcPct val="90000"/>
              </a:lnSpc>
              <a:spcAft>
                <a:spcPts val="588"/>
              </a:spcAft>
              <a:defRPr/>
            </a:pPr>
            <a:r>
              <a:rPr lang="en-US" b="1">
                <a:solidFill>
                  <a:srgbClr val="2F2F2F"/>
                </a:solidFill>
                <a:latin typeface="Segoe UI Semibold" panose="020B0502040204020203" pitchFamily="34" charset="0"/>
                <a:cs typeface="Segoe UI Semibold" panose="020B0502040204020203" pitchFamily="34" charset="0"/>
              </a:rPr>
              <a:t>Cloud storage</a:t>
            </a:r>
          </a:p>
          <a:p>
            <a:pPr defTabSz="914344">
              <a:lnSpc>
                <a:spcPct val="90000"/>
              </a:lnSpc>
              <a:spcAft>
                <a:spcPts val="588"/>
              </a:spcAft>
              <a:defRPr/>
            </a:pPr>
            <a:r>
              <a:rPr lang="en-US">
                <a:solidFill>
                  <a:srgbClr val="2F2F2F"/>
                </a:solidFill>
                <a:latin typeface="Segoe UI"/>
              </a:rPr>
              <a:t>Dropbox, Box, Citrix ShareFile, Google Drive</a:t>
            </a:r>
          </a:p>
        </p:txBody>
      </p:sp>
      <p:grpSp>
        <p:nvGrpSpPr>
          <p:cNvPr id="4" name="Group 3">
            <a:extLst>
              <a:ext uri="{FF2B5EF4-FFF2-40B4-BE49-F238E27FC236}">
                <a16:creationId xmlns:a16="http://schemas.microsoft.com/office/drawing/2014/main" id="{741309CB-9A3B-4700-905C-B4D59ACD8115}"/>
              </a:ext>
            </a:extLst>
          </p:cNvPr>
          <p:cNvGrpSpPr/>
          <p:nvPr/>
        </p:nvGrpSpPr>
        <p:grpSpPr>
          <a:xfrm>
            <a:off x="4843031" y="1432681"/>
            <a:ext cx="326595" cy="414911"/>
            <a:chOff x="10698247" y="2486025"/>
            <a:chExt cx="452353" cy="574676"/>
          </a:xfrm>
        </p:grpSpPr>
        <p:sp>
          <p:nvSpPr>
            <p:cNvPr id="5" name="Rectangle 3">
              <a:extLst>
                <a:ext uri="{FF2B5EF4-FFF2-40B4-BE49-F238E27FC236}">
                  <a16:creationId xmlns:a16="http://schemas.microsoft.com/office/drawing/2014/main" id="{27FB01C3-2D47-4D9F-8700-833F84EB0C3F}"/>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rgbClr val="D83B0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16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Freeform 149">
              <a:extLst>
                <a:ext uri="{FF2B5EF4-FFF2-40B4-BE49-F238E27FC236}">
                  <a16:creationId xmlns:a16="http://schemas.microsoft.com/office/drawing/2014/main" id="{B9FBDA91-A31C-4F94-9468-6217FFEF27C6}"/>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rgbClr val="D83B0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44">
                <a:defRPr/>
              </a:pPr>
              <a:endParaRPr lang="en-US" sz="1600">
                <a:solidFill>
                  <a:srgbClr val="FFFFFF"/>
                </a:solidFill>
                <a:latin typeface="Segoe UI"/>
              </a:endParaRPr>
            </a:p>
          </p:txBody>
        </p:sp>
      </p:grpSp>
      <p:sp>
        <p:nvSpPr>
          <p:cNvPr id="7" name="Rectangle 6">
            <a:extLst>
              <a:ext uri="{FF2B5EF4-FFF2-40B4-BE49-F238E27FC236}">
                <a16:creationId xmlns:a16="http://schemas.microsoft.com/office/drawing/2014/main" id="{77143B82-C877-41D0-8E9D-9DEC61A184A3}"/>
              </a:ext>
            </a:extLst>
          </p:cNvPr>
          <p:cNvSpPr/>
          <p:nvPr/>
        </p:nvSpPr>
        <p:spPr>
          <a:xfrm>
            <a:off x="594839" y="1534380"/>
            <a:ext cx="3220818" cy="341632"/>
          </a:xfrm>
          <a:prstGeom prst="rect">
            <a:avLst/>
          </a:prstGeom>
        </p:spPr>
        <p:txBody>
          <a:bodyPr wrap="none" lIns="91440">
            <a:spAutoFit/>
          </a:bodyPr>
          <a:lstStyle/>
          <a:p>
            <a:pPr defTabSz="914344">
              <a:lnSpc>
                <a:spcPct val="90000"/>
              </a:lnSpc>
              <a:spcAft>
                <a:spcPts val="588"/>
              </a:spcAft>
              <a:defRPr/>
            </a:pPr>
            <a:r>
              <a:rPr lang="it-IT" b="1">
                <a:solidFill>
                  <a:srgbClr val="D83B01"/>
                </a:solidFill>
                <a:latin typeface="Segoe UI"/>
                <a:cs typeface="Calibri" panose="020F0502020204030204" pitchFamily="34" charset="0"/>
              </a:rPr>
              <a:t>Dove i file sono mantenuti ?</a:t>
            </a:r>
          </a:p>
        </p:txBody>
      </p:sp>
      <p:cxnSp>
        <p:nvCxnSpPr>
          <p:cNvPr id="8" name="Straight Connector 7">
            <a:extLst>
              <a:ext uri="{FF2B5EF4-FFF2-40B4-BE49-F238E27FC236}">
                <a16:creationId xmlns:a16="http://schemas.microsoft.com/office/drawing/2014/main" id="{0A8009AC-EB1F-40E1-AD3F-8CA046B6CDAD}"/>
              </a:ext>
            </a:extLst>
          </p:cNvPr>
          <p:cNvCxnSpPr>
            <a:cxnSpLocks/>
          </p:cNvCxnSpPr>
          <p:nvPr/>
        </p:nvCxnSpPr>
        <p:spPr>
          <a:xfrm>
            <a:off x="576924" y="1904429"/>
            <a:ext cx="4663440" cy="0"/>
          </a:xfrm>
          <a:prstGeom prst="line">
            <a:avLst/>
          </a:prstGeom>
          <a:ln w="127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62F80BE-C3F6-AB43-B25D-42440797B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205" y="1660386"/>
            <a:ext cx="6481545" cy="4631359"/>
          </a:xfrm>
          <a:prstGeom prst="rect">
            <a:avLst/>
          </a:prstGeom>
        </p:spPr>
      </p:pic>
      <p:pic>
        <p:nvPicPr>
          <p:cNvPr id="10" name="Picture 9">
            <a:extLst>
              <a:ext uri="{FF2B5EF4-FFF2-40B4-BE49-F238E27FC236}">
                <a16:creationId xmlns:a16="http://schemas.microsoft.com/office/drawing/2014/main" id="{6E05B004-BABC-43B4-BDC2-D5E9636826AB}"/>
              </a:ext>
            </a:extLst>
          </p:cNvPr>
          <p:cNvPicPr>
            <a:picLocks noChangeAspect="1"/>
          </p:cNvPicPr>
          <p:nvPr/>
        </p:nvPicPr>
        <p:blipFill>
          <a:blip r:embed="rId4"/>
          <a:stretch>
            <a:fillRect/>
          </a:stretch>
        </p:blipFill>
        <p:spPr>
          <a:xfrm>
            <a:off x="6031345" y="1875139"/>
            <a:ext cx="5458692" cy="3029371"/>
          </a:xfrm>
          <a:prstGeom prst="rect">
            <a:avLst/>
          </a:prstGeom>
        </p:spPr>
      </p:pic>
    </p:spTree>
    <p:extLst>
      <p:ext uri="{BB962C8B-B14F-4D97-AF65-F5344CB8AC3E}">
        <p14:creationId xmlns:p14="http://schemas.microsoft.com/office/powerpoint/2010/main" val="276290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8CE08-DCCB-4D46-9071-31DEC4EC4CC5}"/>
              </a:ext>
            </a:extLst>
          </p:cNvPr>
          <p:cNvSpPr>
            <a:spLocks noGrp="1"/>
          </p:cNvSpPr>
          <p:nvPr>
            <p:ph type="title"/>
          </p:nvPr>
        </p:nvSpPr>
        <p:spPr>
          <a:xfrm>
            <a:off x="456932" y="174854"/>
            <a:ext cx="2791151" cy="553999"/>
          </a:xfrm>
        </p:spPr>
        <p:txBody>
          <a:bodyPr>
            <a:noAutofit/>
          </a:bodyPr>
          <a:lstStyle/>
          <a:p>
            <a:r>
              <a:rPr lang="en-US" sz="4000" dirty="0">
                <a:latin typeface="Segoe UI Light" panose="020B0502040204020203" pitchFamily="34" charset="0"/>
                <a:cs typeface="Segoe UI Light" panose="020B0502040204020203" pitchFamily="34" charset="0"/>
              </a:rPr>
              <a:t>Guest Users</a:t>
            </a:r>
            <a:endParaRPr lang="pt-BR" sz="40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06C0845B-6E06-43C8-ABCB-5FB42F59E45E}"/>
              </a:ext>
            </a:extLst>
          </p:cNvPr>
          <p:cNvPicPr>
            <a:picLocks noChangeAspect="1"/>
          </p:cNvPicPr>
          <p:nvPr/>
        </p:nvPicPr>
        <p:blipFill>
          <a:blip r:embed="rId3"/>
          <a:stretch>
            <a:fillRect/>
          </a:stretch>
        </p:blipFill>
        <p:spPr>
          <a:xfrm>
            <a:off x="6507817" y="1942991"/>
            <a:ext cx="5174455" cy="4109711"/>
          </a:xfrm>
          <a:prstGeom prst="rect">
            <a:avLst/>
          </a:prstGeom>
        </p:spPr>
      </p:pic>
      <p:sp>
        <p:nvSpPr>
          <p:cNvPr id="9" name="Rectangle 8">
            <a:extLst>
              <a:ext uri="{FF2B5EF4-FFF2-40B4-BE49-F238E27FC236}">
                <a16:creationId xmlns:a16="http://schemas.microsoft.com/office/drawing/2014/main" id="{BBB917C8-7B90-4DE9-9DE7-DF2157DBA4C7}"/>
              </a:ext>
            </a:extLst>
          </p:cNvPr>
          <p:cNvSpPr/>
          <p:nvPr/>
        </p:nvSpPr>
        <p:spPr>
          <a:xfrm>
            <a:off x="2373291" y="4325497"/>
            <a:ext cx="1894604" cy="400110"/>
          </a:xfrm>
          <a:prstGeom prst="rect">
            <a:avLst/>
          </a:prstGeom>
        </p:spPr>
        <p:txBody>
          <a:bodyPr wrap="square">
            <a:spAutoFit/>
          </a:bodyPr>
          <a:lstStyle/>
          <a:p>
            <a:pPr defTabSz="914377"/>
            <a:r>
              <a:rPr lang="en-US" sz="2000" dirty="0">
                <a:solidFill>
                  <a:prstClr val="black"/>
                </a:solidFill>
                <a:latin typeface="Segoe UI Light" panose="020B0502040204020203" pitchFamily="34" charset="0"/>
                <a:cs typeface="Segoe UI Light" panose="020B0502040204020203" pitchFamily="34" charset="0"/>
              </a:rPr>
              <a:t>Microsoft Teams</a:t>
            </a:r>
          </a:p>
        </p:txBody>
      </p:sp>
      <p:sp>
        <p:nvSpPr>
          <p:cNvPr id="10" name="Rectangle 9">
            <a:extLst>
              <a:ext uri="{FF2B5EF4-FFF2-40B4-BE49-F238E27FC236}">
                <a16:creationId xmlns:a16="http://schemas.microsoft.com/office/drawing/2014/main" id="{7582DF52-CC40-4FBB-8910-AA7813A5DE9E}"/>
              </a:ext>
            </a:extLst>
          </p:cNvPr>
          <p:cNvSpPr/>
          <p:nvPr/>
        </p:nvSpPr>
        <p:spPr>
          <a:xfrm>
            <a:off x="8487389" y="1542881"/>
            <a:ext cx="1215309" cy="400110"/>
          </a:xfrm>
          <a:prstGeom prst="rect">
            <a:avLst/>
          </a:prstGeom>
        </p:spPr>
        <p:txBody>
          <a:bodyPr wrap="square">
            <a:spAutoFit/>
          </a:bodyPr>
          <a:lstStyle/>
          <a:p>
            <a:pPr defTabSz="914377"/>
            <a:r>
              <a:rPr lang="en-US" sz="2000" dirty="0">
                <a:solidFill>
                  <a:prstClr val="black"/>
                </a:solidFill>
                <a:latin typeface="Segoe UI Light" panose="020B0502040204020203" pitchFamily="34" charset="0"/>
                <a:cs typeface="Segoe UI Light" panose="020B0502040204020203" pitchFamily="34" charset="0"/>
              </a:rPr>
              <a:t>Azure AD</a:t>
            </a:r>
          </a:p>
        </p:txBody>
      </p:sp>
      <p:sp>
        <p:nvSpPr>
          <p:cNvPr id="11" name="Rectangle 10">
            <a:extLst>
              <a:ext uri="{FF2B5EF4-FFF2-40B4-BE49-F238E27FC236}">
                <a16:creationId xmlns:a16="http://schemas.microsoft.com/office/drawing/2014/main" id="{A6FD672D-5392-4043-BBCA-73249DF0FC3A}"/>
              </a:ext>
            </a:extLst>
          </p:cNvPr>
          <p:cNvSpPr/>
          <p:nvPr/>
        </p:nvSpPr>
        <p:spPr>
          <a:xfrm>
            <a:off x="2336925" y="1128809"/>
            <a:ext cx="1967337" cy="400110"/>
          </a:xfrm>
          <a:prstGeom prst="rect">
            <a:avLst/>
          </a:prstGeom>
        </p:spPr>
        <p:txBody>
          <a:bodyPr wrap="square">
            <a:spAutoFit/>
          </a:bodyPr>
          <a:lstStyle/>
          <a:p>
            <a:pPr defTabSz="914377"/>
            <a:r>
              <a:rPr lang="en-US" sz="2000" dirty="0">
                <a:solidFill>
                  <a:prstClr val="black"/>
                </a:solidFill>
                <a:latin typeface="Segoe UI Light" panose="020B0502040204020203" pitchFamily="34" charset="0"/>
                <a:cs typeface="Segoe UI Light" panose="020B0502040204020203" pitchFamily="34" charset="0"/>
              </a:rPr>
              <a:t>Portal Office 365</a:t>
            </a:r>
          </a:p>
        </p:txBody>
      </p:sp>
      <p:pic>
        <p:nvPicPr>
          <p:cNvPr id="3" name="Picture 2">
            <a:extLst>
              <a:ext uri="{FF2B5EF4-FFF2-40B4-BE49-F238E27FC236}">
                <a16:creationId xmlns:a16="http://schemas.microsoft.com/office/drawing/2014/main" id="{165C9F8B-D1FF-4F66-A49C-A786E9BC2C61}"/>
              </a:ext>
            </a:extLst>
          </p:cNvPr>
          <p:cNvPicPr>
            <a:picLocks noChangeAspect="1"/>
          </p:cNvPicPr>
          <p:nvPr/>
        </p:nvPicPr>
        <p:blipFill>
          <a:blip r:embed="rId4"/>
          <a:stretch>
            <a:fillRect/>
          </a:stretch>
        </p:blipFill>
        <p:spPr>
          <a:xfrm>
            <a:off x="417202" y="4918166"/>
            <a:ext cx="5678798" cy="1134536"/>
          </a:xfrm>
          <a:prstGeom prst="rect">
            <a:avLst/>
          </a:prstGeom>
        </p:spPr>
      </p:pic>
      <p:pic>
        <p:nvPicPr>
          <p:cNvPr id="5" name="Picture 4">
            <a:extLst>
              <a:ext uri="{FF2B5EF4-FFF2-40B4-BE49-F238E27FC236}">
                <a16:creationId xmlns:a16="http://schemas.microsoft.com/office/drawing/2014/main" id="{A73C8AFD-48F0-42FE-AC79-D2C8FE2061CA}"/>
              </a:ext>
            </a:extLst>
          </p:cNvPr>
          <p:cNvPicPr>
            <a:picLocks noChangeAspect="1"/>
          </p:cNvPicPr>
          <p:nvPr/>
        </p:nvPicPr>
        <p:blipFill>
          <a:blip r:embed="rId5"/>
          <a:stretch>
            <a:fillRect/>
          </a:stretch>
        </p:blipFill>
        <p:spPr>
          <a:xfrm>
            <a:off x="432984" y="1528919"/>
            <a:ext cx="5775221" cy="2559749"/>
          </a:xfrm>
          <a:prstGeom prst="rect">
            <a:avLst/>
          </a:prstGeom>
        </p:spPr>
      </p:pic>
    </p:spTree>
    <p:extLst>
      <p:ext uri="{BB962C8B-B14F-4D97-AF65-F5344CB8AC3E}">
        <p14:creationId xmlns:p14="http://schemas.microsoft.com/office/powerpoint/2010/main" val="261611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FD7CE2D-8892-49A7-A3A6-0F3D24F376DD}"/>
              </a:ext>
            </a:extLst>
          </p:cNvPr>
          <p:cNvSpPr txBox="1">
            <a:spLocks/>
          </p:cNvSpPr>
          <p:nvPr/>
        </p:nvSpPr>
        <p:spPr>
          <a:xfrm>
            <a:off x="339194" y="1644890"/>
            <a:ext cx="11513612" cy="4351339"/>
          </a:xfrm>
          <a:prstGeom prst="rect">
            <a:avLst/>
          </a:prstGeom>
        </p:spPr>
        <p:txBody>
          <a:bodyPr vert="horz" lIns="121920" tIns="60960" rIns="121920" bIns="6096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04792" indent="-380990" defTabSz="1219170">
              <a:lnSpc>
                <a:spcPct val="150000"/>
              </a:lnSpc>
              <a:buFont typeface="Wingdings" panose="05000000000000000000" pitchFamily="2" charset="2"/>
              <a:buChar char="q"/>
            </a:pPr>
            <a:r>
              <a:rPr lang="it-IT" sz="2000" b="1" dirty="0">
                <a:solidFill>
                  <a:sysClr val="windowText" lastClr="000000"/>
                </a:solidFill>
                <a:latin typeface="Segoe UI Light" panose="020B0502040204020203" pitchFamily="34" charset="0"/>
                <a:cs typeface="Segoe UI Light" panose="020B0502040204020203" pitchFamily="34" charset="0"/>
              </a:rPr>
              <a:t>Incluso </a:t>
            </a:r>
            <a:r>
              <a:rPr lang="it-IT" sz="2000" dirty="0">
                <a:solidFill>
                  <a:sysClr val="windowText" lastClr="000000"/>
                </a:solidFill>
                <a:latin typeface="Segoe UI Light" panose="020B0502040204020203" pitchFamily="34" charset="0"/>
                <a:cs typeface="Segoe UI Light" panose="020B0502040204020203" pitchFamily="34" charset="0"/>
              </a:rPr>
              <a:t>su Office 365 Business Premium, Office 365 Enterprise, and Office 365 </a:t>
            </a:r>
            <a:r>
              <a:rPr lang="it-IT" sz="2000" dirty="0" err="1">
                <a:solidFill>
                  <a:sysClr val="windowText" lastClr="000000"/>
                </a:solidFill>
                <a:latin typeface="Segoe UI Light" panose="020B0502040204020203" pitchFamily="34" charset="0"/>
                <a:cs typeface="Segoe UI Light" panose="020B0502040204020203" pitchFamily="34" charset="0"/>
              </a:rPr>
              <a:t>Education</a:t>
            </a:r>
            <a:r>
              <a:rPr lang="it-IT" sz="2000" dirty="0">
                <a:solidFill>
                  <a:sysClr val="windowText" lastClr="000000"/>
                </a:solidFill>
                <a:latin typeface="Segoe UI Light" panose="020B0502040204020203" pitchFamily="34" charset="0"/>
                <a:cs typeface="Segoe UI Light" panose="020B0502040204020203" pitchFamily="34" charset="0"/>
              </a:rPr>
              <a:t> </a:t>
            </a:r>
            <a:r>
              <a:rPr lang="it-IT" sz="2000" dirty="0" err="1">
                <a:solidFill>
                  <a:sysClr val="windowText" lastClr="000000"/>
                </a:solidFill>
                <a:latin typeface="Segoe UI Light" panose="020B0502040204020203" pitchFamily="34" charset="0"/>
                <a:cs typeface="Segoe UI Light" panose="020B0502040204020203" pitchFamily="34" charset="0"/>
              </a:rPr>
              <a:t>subscriptions</a:t>
            </a:r>
            <a:r>
              <a:rPr lang="it-IT" sz="2000" dirty="0">
                <a:solidFill>
                  <a:sysClr val="windowText" lastClr="000000"/>
                </a:solidFill>
                <a:latin typeface="Segoe UI Light" panose="020B0502040204020203" pitchFamily="34" charset="0"/>
                <a:cs typeface="Segoe UI Light" panose="020B0502040204020203" pitchFamily="34" charset="0"/>
              </a:rPr>
              <a:t>;</a:t>
            </a:r>
          </a:p>
          <a:p>
            <a:pPr marL="304792" indent="-380990" defTabSz="1219170">
              <a:lnSpc>
                <a:spcPct val="150000"/>
              </a:lnSpc>
              <a:spcBef>
                <a:spcPts val="1000"/>
              </a:spcBef>
              <a:buFont typeface="Wingdings" panose="05000000000000000000" pitchFamily="2" charset="2"/>
              <a:buChar char="q"/>
              <a:defRPr/>
            </a:pPr>
            <a:r>
              <a:rPr lang="it-IT" sz="2000" b="1" dirty="0">
                <a:solidFill>
                  <a:sysClr val="windowText" lastClr="000000"/>
                </a:solidFill>
                <a:latin typeface="Segoe UI Light" panose="020B0502040204020203" pitchFamily="34" charset="0"/>
                <a:cs typeface="Segoe UI Light" panose="020B0502040204020203" pitchFamily="34" charset="0"/>
              </a:rPr>
              <a:t>5 Guest Users </a:t>
            </a:r>
            <a:r>
              <a:rPr lang="it-IT" sz="2000" dirty="0">
                <a:solidFill>
                  <a:sysClr val="windowText" lastClr="000000"/>
                </a:solidFill>
                <a:latin typeface="Segoe UI Light" panose="020B0502040204020203" pitchFamily="34" charset="0"/>
                <a:cs typeface="Segoe UI Light" panose="020B0502040204020203" pitchFamily="34" charset="0"/>
              </a:rPr>
              <a:t>per ogni licenza attiva nel </a:t>
            </a:r>
            <a:r>
              <a:rPr lang="it-IT" sz="2000" dirty="0" err="1">
                <a:solidFill>
                  <a:sysClr val="windowText" lastClr="000000"/>
                </a:solidFill>
                <a:latin typeface="Segoe UI Light" panose="020B0502040204020203" pitchFamily="34" charset="0"/>
                <a:cs typeface="Segoe UI Light" panose="020B0502040204020203" pitchFamily="34" charset="0"/>
              </a:rPr>
              <a:t>Tenant</a:t>
            </a:r>
            <a:r>
              <a:rPr lang="it-IT" sz="2000" dirty="0">
                <a:solidFill>
                  <a:sysClr val="windowText" lastClr="000000"/>
                </a:solidFill>
                <a:latin typeface="Segoe UI Light" panose="020B0502040204020203" pitchFamily="34" charset="0"/>
                <a:cs typeface="Segoe UI Light" panose="020B0502040204020203" pitchFamily="34" charset="0"/>
              </a:rPr>
              <a:t>;</a:t>
            </a:r>
          </a:p>
          <a:p>
            <a:pPr marL="304792" indent="-380990" defTabSz="1219170">
              <a:lnSpc>
                <a:spcPct val="150000"/>
              </a:lnSpc>
              <a:spcBef>
                <a:spcPts val="1000"/>
              </a:spcBef>
              <a:buFont typeface="Wingdings" panose="05000000000000000000" pitchFamily="2" charset="2"/>
              <a:buChar char="q"/>
              <a:defRPr/>
            </a:pPr>
            <a:r>
              <a:rPr lang="it-IT" sz="2000" dirty="0">
                <a:solidFill>
                  <a:sysClr val="windowText" lastClr="000000"/>
                </a:solidFill>
                <a:latin typeface="Segoe UI Light" panose="020B0502040204020203" pitchFamily="34" charset="0"/>
                <a:cs typeface="Segoe UI Light" panose="020B0502040204020203" pitchFamily="34" charset="0"/>
              </a:rPr>
              <a:t>Si può usare account di Google, Microsoft Accounts, Yahoo Accounts (</a:t>
            </a:r>
            <a:r>
              <a:rPr lang="it-IT" sz="2000" b="1" dirty="0" err="1">
                <a:solidFill>
                  <a:sysClr val="windowText" lastClr="000000"/>
                </a:solidFill>
                <a:latin typeface="Segoe UI Light" panose="020B0502040204020203" pitchFamily="34" charset="0"/>
                <a:cs typeface="Segoe UI Light" panose="020B0502040204020203" pitchFamily="34" charset="0"/>
              </a:rPr>
              <a:t>Azure</a:t>
            </a:r>
            <a:r>
              <a:rPr lang="it-IT" sz="2000" b="1" dirty="0">
                <a:solidFill>
                  <a:sysClr val="windowText" lastClr="000000"/>
                </a:solidFill>
                <a:latin typeface="Segoe UI Light" panose="020B0502040204020203" pitchFamily="34" charset="0"/>
                <a:cs typeface="Segoe UI Light" panose="020B0502040204020203" pitchFamily="34" charset="0"/>
              </a:rPr>
              <a:t> B2B</a:t>
            </a:r>
            <a:r>
              <a:rPr lang="it-IT" sz="2000" dirty="0">
                <a:solidFill>
                  <a:sysClr val="windowText" lastClr="000000"/>
                </a:solidFill>
                <a:latin typeface="Segoe UI Light" panose="020B0502040204020203" pitchFamily="34" charset="0"/>
                <a:cs typeface="Segoe UI Light" panose="020B0502040204020203" pitchFamily="34" charset="0"/>
              </a:rPr>
              <a:t>);</a:t>
            </a:r>
          </a:p>
          <a:p>
            <a:pPr marL="304792" indent="-380990" defTabSz="1219170">
              <a:lnSpc>
                <a:spcPct val="150000"/>
              </a:lnSpc>
              <a:spcBef>
                <a:spcPts val="1000"/>
              </a:spcBef>
              <a:buFont typeface="Wingdings" panose="05000000000000000000" pitchFamily="2" charset="2"/>
              <a:buChar char="q"/>
              <a:defRPr/>
            </a:pPr>
            <a:r>
              <a:rPr lang="it-IT" sz="2000" dirty="0">
                <a:solidFill>
                  <a:sysClr val="windowText" lastClr="000000"/>
                </a:solidFill>
                <a:latin typeface="Segoe UI Light" panose="020B0502040204020203" pitchFamily="34" charset="0"/>
                <a:cs typeface="Segoe UI Light" panose="020B0502040204020203" pitchFamily="34" charset="0"/>
              </a:rPr>
              <a:t>Volendo, gli utenti guest possono apparire sulla lista di indirizzi globale (</a:t>
            </a:r>
            <a:r>
              <a:rPr lang="it-IT" sz="2000" b="1" dirty="0">
                <a:solidFill>
                  <a:sysClr val="windowText" lastClr="000000"/>
                </a:solidFill>
                <a:latin typeface="Segoe UI Light" panose="020B0502040204020203" pitchFamily="34" charset="0"/>
                <a:cs typeface="Segoe UI Light" panose="020B0502040204020203" pitchFamily="34" charset="0"/>
              </a:rPr>
              <a:t>GAL</a:t>
            </a:r>
            <a:r>
              <a:rPr lang="it-IT" sz="2000" dirty="0">
                <a:solidFill>
                  <a:sysClr val="windowText" lastClr="000000"/>
                </a:solidFill>
                <a:latin typeface="Segoe UI Light" panose="020B0502040204020203" pitchFamily="34" charset="0"/>
                <a:cs typeface="Segoe UI Light" panose="020B0502040204020203" pitchFamily="34" charset="0"/>
              </a:rPr>
              <a:t>);</a:t>
            </a:r>
          </a:p>
          <a:p>
            <a:pPr marL="304792" indent="-380990" defTabSz="1219170">
              <a:lnSpc>
                <a:spcPct val="150000"/>
              </a:lnSpc>
              <a:spcBef>
                <a:spcPts val="1000"/>
              </a:spcBef>
              <a:buFont typeface="Wingdings" panose="05000000000000000000" pitchFamily="2" charset="2"/>
              <a:buChar char="q"/>
              <a:defRPr/>
            </a:pPr>
            <a:r>
              <a:rPr lang="it-IT" sz="2000" dirty="0">
                <a:solidFill>
                  <a:sysClr val="windowText" lastClr="000000"/>
                </a:solidFill>
                <a:latin typeface="Segoe UI Light" panose="020B0502040204020203" pitchFamily="34" charset="0"/>
                <a:cs typeface="Segoe UI Light" panose="020B0502040204020203" pitchFamily="34" charset="0"/>
              </a:rPr>
              <a:t>Non possono creare nuovi Team, non possono aggiungere Apps;</a:t>
            </a:r>
          </a:p>
          <a:p>
            <a:pPr marL="304792" indent="-380990" defTabSz="1219170">
              <a:lnSpc>
                <a:spcPct val="150000"/>
              </a:lnSpc>
              <a:spcBef>
                <a:spcPts val="1000"/>
              </a:spcBef>
              <a:buFont typeface="Wingdings" panose="05000000000000000000" pitchFamily="2" charset="2"/>
              <a:buChar char="q"/>
              <a:defRPr/>
            </a:pPr>
            <a:r>
              <a:rPr lang="it-IT" sz="2000" dirty="0">
                <a:solidFill>
                  <a:sysClr val="windowText" lastClr="000000"/>
                </a:solidFill>
                <a:latin typeface="Segoe UI Light" panose="020B0502040204020203" pitchFamily="34" charset="0"/>
                <a:cs typeface="Segoe UI Light" panose="020B0502040204020203" pitchFamily="34" charset="0"/>
              </a:rPr>
              <a:t>Non possono condividere file tramite Chat (P2P), perché non hanno OneDrive for Business;</a:t>
            </a:r>
          </a:p>
          <a:p>
            <a:pPr marL="304792" indent="-380990" defTabSz="1219170">
              <a:lnSpc>
                <a:spcPct val="150000"/>
              </a:lnSpc>
              <a:spcBef>
                <a:spcPts val="1000"/>
              </a:spcBef>
              <a:buFont typeface="Wingdings" panose="05000000000000000000" pitchFamily="2" charset="2"/>
              <a:buChar char="q"/>
              <a:defRPr/>
            </a:pPr>
            <a:r>
              <a:rPr lang="it-IT" sz="2000" dirty="0">
                <a:solidFill>
                  <a:srgbClr val="000000"/>
                </a:solidFill>
                <a:latin typeface="Segoe UI Light" panose="020B0502040204020203" pitchFamily="34" charset="0"/>
                <a:cs typeface="Segoe UI Light" panose="020B0502040204020203" pitchFamily="34" charset="0"/>
              </a:rPr>
              <a:t>Non hanno </a:t>
            </a:r>
            <a:r>
              <a:rPr lang="it-IT" sz="2000" dirty="0" err="1">
                <a:solidFill>
                  <a:srgbClr val="000000"/>
                </a:solidFill>
                <a:latin typeface="Segoe UI Light" panose="020B0502040204020203" pitchFamily="34" charset="0"/>
                <a:cs typeface="Segoe UI Light" panose="020B0502040204020203" pitchFamily="34" charset="0"/>
              </a:rPr>
              <a:t>calendar</a:t>
            </a:r>
            <a:r>
              <a:rPr lang="en-US" sz="2000" dirty="0">
                <a:solidFill>
                  <a:srgbClr val="000000"/>
                </a:solidFill>
                <a:latin typeface="Segoe UI Light" panose="020B0502040204020203" pitchFamily="34" charset="0"/>
                <a:cs typeface="Segoe UI Light" panose="020B0502040204020203" pitchFamily="34" charset="0"/>
              </a:rPr>
              <a:t>;</a:t>
            </a:r>
            <a:endParaRPr lang="it-IT" sz="2000" dirty="0">
              <a:solidFill>
                <a:sysClr val="windowText" lastClr="000000"/>
              </a:solidFill>
              <a:latin typeface="Segoe UI Light" panose="020B0502040204020203" pitchFamily="34" charset="0"/>
              <a:cs typeface="Segoe UI Light" panose="020B0502040204020203" pitchFamily="34" charset="0"/>
            </a:endParaRPr>
          </a:p>
        </p:txBody>
      </p:sp>
      <p:sp>
        <p:nvSpPr>
          <p:cNvPr id="6" name="Title 1">
            <a:extLst>
              <a:ext uri="{FF2B5EF4-FFF2-40B4-BE49-F238E27FC236}">
                <a16:creationId xmlns:a16="http://schemas.microsoft.com/office/drawing/2014/main" id="{B95065EA-D61E-4F19-927D-727EADFD964B}"/>
              </a:ext>
            </a:extLst>
          </p:cNvPr>
          <p:cNvSpPr txBox="1">
            <a:spLocks/>
          </p:cNvSpPr>
          <p:nvPr/>
        </p:nvSpPr>
        <p:spPr>
          <a:xfrm>
            <a:off x="441044" y="202031"/>
            <a:ext cx="11018520" cy="553999"/>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Segoe UI Light" panose="020B0502040204020203" pitchFamily="34" charset="0"/>
                <a:cs typeface="Segoe UI Light" panose="020B0502040204020203" pitchFamily="34" charset="0"/>
              </a:rPr>
              <a:t>Guest Users Limits</a:t>
            </a:r>
            <a:endParaRPr lang="pt-BR"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88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9283B9-0BA3-41EF-BD8A-C8DFAAA0AE4E}"/>
              </a:ext>
            </a:extLst>
          </p:cNvPr>
          <p:cNvSpPr txBox="1">
            <a:spLocks/>
          </p:cNvSpPr>
          <p:nvPr/>
        </p:nvSpPr>
        <p:spPr>
          <a:xfrm>
            <a:off x="532933" y="121711"/>
            <a:ext cx="808374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it-IT" sz="4000" b="0" spc="-51" dirty="0">
                <a:solidFill>
                  <a:schemeClr val="bg1"/>
                </a:solidFill>
                <a:latin typeface="Segoe UI Light" panose="020B0502040204020203" pitchFamily="34" charset="0"/>
                <a:cs typeface="Segoe UI Light" panose="020B0502040204020203" pitchFamily="34" charset="0"/>
              </a:rPr>
              <a:t>Integrazione con Exchange</a:t>
            </a:r>
          </a:p>
        </p:txBody>
      </p:sp>
      <p:pic>
        <p:nvPicPr>
          <p:cNvPr id="4" name="Content Placeholder 3" descr="A screenshot of a cell phone&#10;&#10;Description generated with very high confidence">
            <a:extLst>
              <a:ext uri="{FF2B5EF4-FFF2-40B4-BE49-F238E27FC236}">
                <a16:creationId xmlns:a16="http://schemas.microsoft.com/office/drawing/2014/main" id="{7AB31466-6F6D-4064-BDAB-CD7D3868AD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1348" y="1511591"/>
            <a:ext cx="4585076" cy="1581060"/>
          </a:xfrm>
        </p:spPr>
      </p:pic>
      <p:sp>
        <p:nvSpPr>
          <p:cNvPr id="6" name="Rectangle 5">
            <a:extLst>
              <a:ext uri="{FF2B5EF4-FFF2-40B4-BE49-F238E27FC236}">
                <a16:creationId xmlns:a16="http://schemas.microsoft.com/office/drawing/2014/main" id="{44C231B6-3092-4C85-B9D4-806D561082A0}"/>
              </a:ext>
            </a:extLst>
          </p:cNvPr>
          <p:cNvSpPr/>
          <p:nvPr/>
        </p:nvSpPr>
        <p:spPr>
          <a:xfrm>
            <a:off x="1475412" y="1067187"/>
            <a:ext cx="3476947" cy="400110"/>
          </a:xfrm>
          <a:prstGeom prst="rect">
            <a:avLst/>
          </a:prstGeom>
        </p:spPr>
        <p:txBody>
          <a:bodyPr wrap="square">
            <a:spAutoFit/>
          </a:bodyPr>
          <a:lstStyle/>
          <a:p>
            <a:pPr defTabSz="914377"/>
            <a:r>
              <a:rPr lang="it-IT" sz="2000" dirty="0">
                <a:solidFill>
                  <a:prstClr val="black"/>
                </a:solidFill>
                <a:latin typeface="Segoe UI Light" panose="020B0502040204020203" pitchFamily="34" charset="0"/>
                <a:cs typeface="Segoe UI Light" panose="020B0502040204020203" pitchFamily="34" charset="0"/>
              </a:rPr>
              <a:t>Lista dei contati personalizzata</a:t>
            </a:r>
          </a:p>
        </p:txBody>
      </p:sp>
      <p:pic>
        <p:nvPicPr>
          <p:cNvPr id="8" name="Picture 7" descr="A screenshot of a cell phone&#10;&#10;Description generated with very high confidence">
            <a:extLst>
              <a:ext uri="{FF2B5EF4-FFF2-40B4-BE49-F238E27FC236}">
                <a16:creationId xmlns:a16="http://schemas.microsoft.com/office/drawing/2014/main" id="{367116D7-02E4-42A7-B8E1-D00B07350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602" y="2348391"/>
            <a:ext cx="4840959" cy="3402119"/>
          </a:xfrm>
          <a:prstGeom prst="rect">
            <a:avLst/>
          </a:prstGeom>
        </p:spPr>
      </p:pic>
      <p:sp>
        <p:nvSpPr>
          <p:cNvPr id="9" name="Rectangle 8">
            <a:extLst>
              <a:ext uri="{FF2B5EF4-FFF2-40B4-BE49-F238E27FC236}">
                <a16:creationId xmlns:a16="http://schemas.microsoft.com/office/drawing/2014/main" id="{F2D9A6D4-218C-4FCE-BDD6-2E20CDB63F93}"/>
              </a:ext>
            </a:extLst>
          </p:cNvPr>
          <p:cNvSpPr/>
          <p:nvPr/>
        </p:nvSpPr>
        <p:spPr>
          <a:xfrm>
            <a:off x="7705521" y="1874222"/>
            <a:ext cx="2637119" cy="400110"/>
          </a:xfrm>
          <a:prstGeom prst="rect">
            <a:avLst/>
          </a:prstGeom>
        </p:spPr>
        <p:txBody>
          <a:bodyPr wrap="square">
            <a:spAutoFit/>
          </a:bodyPr>
          <a:lstStyle/>
          <a:p>
            <a:pPr defTabSz="914377"/>
            <a:r>
              <a:rPr lang="en-US" sz="2000" dirty="0">
                <a:solidFill>
                  <a:prstClr val="black"/>
                </a:solidFill>
                <a:latin typeface="Segoe UI Light" panose="020B0502040204020203" pitchFamily="34" charset="0"/>
                <a:cs typeface="Segoe UI Light" panose="020B0502040204020203" pitchFamily="34" charset="0"/>
              </a:rPr>
              <a:t>Mail in </a:t>
            </a:r>
            <a:r>
              <a:rPr lang="it-IT" sz="2000" dirty="0">
                <a:solidFill>
                  <a:prstClr val="black"/>
                </a:solidFill>
                <a:latin typeface="Segoe UI Light" panose="020B0502040204020203" pitchFamily="34" charset="0"/>
                <a:cs typeface="Segoe UI Light" panose="020B0502040204020203" pitchFamily="34" charset="0"/>
              </a:rPr>
              <a:t>formato</a:t>
            </a:r>
            <a:r>
              <a:rPr lang="en-US" sz="2000" dirty="0">
                <a:solidFill>
                  <a:prstClr val="black"/>
                </a:solidFill>
                <a:latin typeface="Segoe UI Light" panose="020B0502040204020203" pitchFamily="34" charset="0"/>
                <a:cs typeface="Segoe UI Light" panose="020B0502040204020203" pitchFamily="34" charset="0"/>
              </a:rPr>
              <a:t> HTML</a:t>
            </a:r>
          </a:p>
        </p:txBody>
      </p:sp>
      <p:pic>
        <p:nvPicPr>
          <p:cNvPr id="11" name="Picture 10" descr="A screenshot of a cell phone&#10;&#10;Description generated with very high confidence">
            <a:extLst>
              <a:ext uri="{FF2B5EF4-FFF2-40B4-BE49-F238E27FC236}">
                <a16:creationId xmlns:a16="http://schemas.microsoft.com/office/drawing/2014/main" id="{CF9F1AFA-8C91-47E6-8AB6-460B4D783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405" y="3733217"/>
            <a:ext cx="4840959" cy="2867744"/>
          </a:xfrm>
          <a:prstGeom prst="rect">
            <a:avLst/>
          </a:prstGeom>
        </p:spPr>
      </p:pic>
      <p:sp>
        <p:nvSpPr>
          <p:cNvPr id="12" name="Rectangle 11">
            <a:extLst>
              <a:ext uri="{FF2B5EF4-FFF2-40B4-BE49-F238E27FC236}">
                <a16:creationId xmlns:a16="http://schemas.microsoft.com/office/drawing/2014/main" id="{922F3E31-354D-415C-835F-7C8B1F0708F6}"/>
              </a:ext>
            </a:extLst>
          </p:cNvPr>
          <p:cNvSpPr/>
          <p:nvPr/>
        </p:nvSpPr>
        <p:spPr>
          <a:xfrm>
            <a:off x="1640899" y="3258558"/>
            <a:ext cx="3145970" cy="400110"/>
          </a:xfrm>
          <a:prstGeom prst="rect">
            <a:avLst/>
          </a:prstGeom>
        </p:spPr>
        <p:txBody>
          <a:bodyPr wrap="square">
            <a:spAutoFit/>
          </a:bodyPr>
          <a:lstStyle/>
          <a:p>
            <a:pPr defTabSz="914377"/>
            <a:r>
              <a:rPr lang="en-US" sz="2000" dirty="0">
                <a:solidFill>
                  <a:prstClr val="black"/>
                </a:solidFill>
                <a:latin typeface="Segoe UI Light" panose="020B0502040204020203" pitchFamily="34" charset="0"/>
                <a:cs typeface="Segoe UI Light" panose="020B0502040204020203" pitchFamily="34" charset="0"/>
              </a:rPr>
              <a:t>Security Compliance Center</a:t>
            </a:r>
          </a:p>
        </p:txBody>
      </p:sp>
    </p:spTree>
    <p:extLst>
      <p:ext uri="{BB962C8B-B14F-4D97-AF65-F5344CB8AC3E}">
        <p14:creationId xmlns:p14="http://schemas.microsoft.com/office/powerpoint/2010/main" val="388814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8333B78-0138-4426-80E9-FBB1BC98BAF0}"/>
              </a:ext>
            </a:extLst>
          </p:cNvPr>
          <p:cNvGrpSpPr/>
          <p:nvPr/>
        </p:nvGrpSpPr>
        <p:grpSpPr>
          <a:xfrm>
            <a:off x="10083034" y="1760843"/>
            <a:ext cx="457200" cy="1886742"/>
            <a:chOff x="8893374" y="1056298"/>
            <a:chExt cx="457200" cy="1886741"/>
          </a:xfrm>
        </p:grpSpPr>
        <p:sp>
          <p:nvSpPr>
            <p:cNvPr id="40" name="Rectangle 39">
              <a:extLst>
                <a:ext uri="{FF2B5EF4-FFF2-40B4-BE49-F238E27FC236}">
                  <a16:creationId xmlns:a16="http://schemas.microsoft.com/office/drawing/2014/main" id="{07B903E7-B33C-422F-B3A2-0124530A7BC4}"/>
                </a:ext>
              </a:extLst>
            </p:cNvPr>
            <p:cNvSpPr/>
            <p:nvPr/>
          </p:nvSpPr>
          <p:spPr>
            <a:xfrm rot="18600000">
              <a:off x="8207574"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22" name="Rectangle 21">
              <a:extLst>
                <a:ext uri="{FF2B5EF4-FFF2-40B4-BE49-F238E27FC236}">
                  <a16:creationId xmlns:a16="http://schemas.microsoft.com/office/drawing/2014/main" id="{240C0284-C05F-4FBE-A0A2-1A579818D8D5}"/>
                </a:ext>
              </a:extLst>
            </p:cNvPr>
            <p:cNvSpPr/>
            <p:nvPr/>
          </p:nvSpPr>
          <p:spPr>
            <a:xfrm rot="18600000">
              <a:off x="8336118" y="1797956"/>
              <a:ext cx="1737359" cy="254044"/>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Add and configure tabs</a:t>
              </a:r>
            </a:p>
          </p:txBody>
        </p:sp>
      </p:grpSp>
      <p:sp>
        <p:nvSpPr>
          <p:cNvPr id="2" name="Title 1">
            <a:extLst>
              <a:ext uri="{FF2B5EF4-FFF2-40B4-BE49-F238E27FC236}">
                <a16:creationId xmlns:a16="http://schemas.microsoft.com/office/drawing/2014/main" id="{7A0C8ED2-65C3-4560-A231-777E5C255754}"/>
              </a:ext>
            </a:extLst>
          </p:cNvPr>
          <p:cNvSpPr>
            <a:spLocks noGrp="1"/>
          </p:cNvSpPr>
          <p:nvPr>
            <p:ph type="title"/>
          </p:nvPr>
        </p:nvSpPr>
        <p:spPr>
          <a:xfrm>
            <a:off x="242582" y="187439"/>
            <a:ext cx="10514108" cy="485199"/>
          </a:xfrm>
        </p:spPr>
        <p:txBody>
          <a:bodyPr>
            <a:noAutofit/>
          </a:bodyPr>
          <a:lstStyle/>
          <a:p>
            <a:r>
              <a:rPr lang="en-US" sz="4000" dirty="0">
                <a:latin typeface="Segoe UI Light" panose="020B0502040204020203" pitchFamily="34" charset="0"/>
                <a:cs typeface="Segoe UI Light" panose="020B0502040204020203" pitchFamily="34" charset="0"/>
              </a:rPr>
              <a:t>Teams and Exchange on-premises</a:t>
            </a:r>
          </a:p>
        </p:txBody>
      </p:sp>
      <p:sp>
        <p:nvSpPr>
          <p:cNvPr id="6" name="TextBox 5">
            <a:extLst>
              <a:ext uri="{FF2B5EF4-FFF2-40B4-BE49-F238E27FC236}">
                <a16:creationId xmlns:a16="http://schemas.microsoft.com/office/drawing/2014/main" id="{D776AAE1-346E-4765-9540-294193E92057}"/>
              </a:ext>
            </a:extLst>
          </p:cNvPr>
          <p:cNvSpPr txBox="1"/>
          <p:nvPr/>
        </p:nvSpPr>
        <p:spPr>
          <a:xfrm>
            <a:off x="0" y="1135697"/>
            <a:ext cx="12170605" cy="760513"/>
          </a:xfrm>
          <a:prstGeom prst="rect">
            <a:avLst/>
          </a:prstGeom>
          <a:noFill/>
        </p:spPr>
        <p:txBody>
          <a:bodyPr wrap="square" lIns="179259" tIns="143407" rIns="179259" bIns="143407" rtlCol="0">
            <a:spAutoFit/>
          </a:bodyPr>
          <a:lstStyle/>
          <a:p>
            <a:pPr defTabSz="914344">
              <a:lnSpc>
                <a:spcPct val="90000"/>
              </a:lnSpc>
              <a:spcAft>
                <a:spcPts val="588"/>
              </a:spcAft>
              <a:defRPr/>
            </a:pPr>
            <a:r>
              <a:rPr lang="en-US" sz="1700" dirty="0">
                <a:solidFill>
                  <a:schemeClr val="bg2">
                    <a:lumMod val="10000"/>
                  </a:schemeClr>
                </a:solidFill>
                <a:latin typeface="Segoe UI Light" panose="020B0502040204020203" pitchFamily="34" charset="0"/>
                <a:cs typeface="Segoe UI Light" panose="020B0502040204020203" pitchFamily="34" charset="0"/>
              </a:rPr>
              <a:t>For the full Microsoft Teams experience, every user should be enabled for </a:t>
            </a:r>
            <a:r>
              <a:rPr lang="en-US" sz="1700" b="1" dirty="0">
                <a:solidFill>
                  <a:schemeClr val="bg2">
                    <a:lumMod val="10000"/>
                  </a:schemeClr>
                </a:solidFill>
                <a:latin typeface="Segoe UI Light" panose="020B0502040204020203" pitchFamily="34" charset="0"/>
                <a:cs typeface="Segoe UI Light" panose="020B0502040204020203" pitchFamily="34" charset="0"/>
              </a:rPr>
              <a:t>Exchange Online, SharePoint Online, OneDrive for Business and Office 365 Group creation</a:t>
            </a:r>
            <a:r>
              <a:rPr lang="en-US" sz="1700" dirty="0">
                <a:solidFill>
                  <a:schemeClr val="bg2">
                    <a:lumMod val="10000"/>
                  </a:schemeClr>
                </a:solidFill>
                <a:latin typeface="Segoe UI Light" panose="020B0502040204020203" pitchFamily="34" charset="0"/>
                <a:cs typeface="Segoe UI Light" panose="020B0502040204020203" pitchFamily="34" charset="0"/>
              </a:rPr>
              <a:t>. </a:t>
            </a:r>
          </a:p>
        </p:txBody>
      </p:sp>
      <p:sp>
        <p:nvSpPr>
          <p:cNvPr id="3" name="Rectangle 2">
            <a:extLst>
              <a:ext uri="{FF2B5EF4-FFF2-40B4-BE49-F238E27FC236}">
                <a16:creationId xmlns:a16="http://schemas.microsoft.com/office/drawing/2014/main" id="{242BC1E0-3F4C-49B5-86D5-C2B42D150039}"/>
              </a:ext>
            </a:extLst>
          </p:cNvPr>
          <p:cNvSpPr/>
          <p:nvPr/>
        </p:nvSpPr>
        <p:spPr>
          <a:xfrm>
            <a:off x="4864233" y="6380322"/>
            <a:ext cx="7327767" cy="363946"/>
          </a:xfrm>
          <a:prstGeom prst="rect">
            <a:avLst/>
          </a:prstGeom>
        </p:spPr>
        <p:txBody>
          <a:bodyPr wrap="square">
            <a:spAutoFit/>
          </a:bodyPr>
          <a:lstStyle/>
          <a:p>
            <a:pPr defTabSz="914344">
              <a:defRPr/>
            </a:pPr>
            <a:r>
              <a:rPr lang="en-US" sz="1765" dirty="0">
                <a:solidFill>
                  <a:srgbClr val="0070C0"/>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https://docs.microsoft.com/en-us/microsoftteams/exchange-teams-interact</a:t>
            </a:r>
            <a:endParaRPr lang="en-US" sz="1765" dirty="0">
              <a:solidFill>
                <a:srgbClr val="0070C0"/>
              </a:solidFill>
              <a:latin typeface="Segoe UI Light" panose="020B0502040204020203" pitchFamily="34" charset="0"/>
              <a:cs typeface="Segoe UI Light" panose="020B0502040204020203" pitchFamily="34" charset="0"/>
            </a:endParaRPr>
          </a:p>
        </p:txBody>
      </p:sp>
      <p:grpSp>
        <p:nvGrpSpPr>
          <p:cNvPr id="49" name="Group 48">
            <a:extLst>
              <a:ext uri="{FF2B5EF4-FFF2-40B4-BE49-F238E27FC236}">
                <a16:creationId xmlns:a16="http://schemas.microsoft.com/office/drawing/2014/main" id="{09C0A6AA-7F17-4646-8C9E-DE3A0ADBB3E5}"/>
              </a:ext>
            </a:extLst>
          </p:cNvPr>
          <p:cNvGrpSpPr/>
          <p:nvPr/>
        </p:nvGrpSpPr>
        <p:grpSpPr>
          <a:xfrm>
            <a:off x="2455874" y="1689593"/>
            <a:ext cx="533251" cy="1957992"/>
            <a:chOff x="2263757" y="985047"/>
            <a:chExt cx="533252" cy="1957992"/>
          </a:xfrm>
        </p:grpSpPr>
        <p:sp>
          <p:nvSpPr>
            <p:cNvPr id="25" name="Rectangle 24">
              <a:extLst>
                <a:ext uri="{FF2B5EF4-FFF2-40B4-BE49-F238E27FC236}">
                  <a16:creationId xmlns:a16="http://schemas.microsoft.com/office/drawing/2014/main" id="{77AA482B-7830-43C4-9B1C-DA461B1FF620}"/>
                </a:ext>
              </a:extLst>
            </p:cNvPr>
            <p:cNvSpPr/>
            <p:nvPr/>
          </p:nvSpPr>
          <p:spPr>
            <a:xfrm rot="18600000">
              <a:off x="1577957"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7" name="Rectangle 6">
              <a:extLst>
                <a:ext uri="{FF2B5EF4-FFF2-40B4-BE49-F238E27FC236}">
                  <a16:creationId xmlns:a16="http://schemas.microsoft.com/office/drawing/2014/main" id="{DA959B0C-F894-44BC-9E50-F6127736B4F0}"/>
                </a:ext>
              </a:extLst>
            </p:cNvPr>
            <p:cNvSpPr/>
            <p:nvPr/>
          </p:nvSpPr>
          <p:spPr>
            <a:xfrm rot="18600000">
              <a:off x="1720451" y="1645849"/>
              <a:ext cx="1737360" cy="415756"/>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eDiscovery</a:t>
              </a:r>
            </a:p>
            <a:p>
              <a:pPr defTabSz="914344">
                <a:defRPr/>
              </a:pPr>
              <a:r>
                <a:rPr lang="en-US" sz="1051" dirty="0">
                  <a:solidFill>
                    <a:srgbClr val="E6E6E6"/>
                  </a:solidFill>
                  <a:latin typeface="Segoe UI"/>
                  <a:cs typeface="Calibri" panose="020F0502020204030204" pitchFamily="34" charset="0"/>
                </a:rPr>
                <a:t>(messages, files)</a:t>
              </a:r>
            </a:p>
          </p:txBody>
        </p:sp>
      </p:grpSp>
      <p:grpSp>
        <p:nvGrpSpPr>
          <p:cNvPr id="48" name="Group 47">
            <a:extLst>
              <a:ext uri="{FF2B5EF4-FFF2-40B4-BE49-F238E27FC236}">
                <a16:creationId xmlns:a16="http://schemas.microsoft.com/office/drawing/2014/main" id="{08EF2215-5C44-49C5-9EE6-218B06F04A59}"/>
              </a:ext>
            </a:extLst>
          </p:cNvPr>
          <p:cNvGrpSpPr/>
          <p:nvPr/>
        </p:nvGrpSpPr>
        <p:grpSpPr>
          <a:xfrm>
            <a:off x="3092685" y="1689593"/>
            <a:ext cx="531271" cy="1957992"/>
            <a:chOff x="2814588" y="985047"/>
            <a:chExt cx="531272" cy="1957992"/>
          </a:xfrm>
        </p:grpSpPr>
        <p:sp>
          <p:nvSpPr>
            <p:cNvPr id="26" name="Rectangle 25">
              <a:extLst>
                <a:ext uri="{FF2B5EF4-FFF2-40B4-BE49-F238E27FC236}">
                  <a16:creationId xmlns:a16="http://schemas.microsoft.com/office/drawing/2014/main" id="{709EA4A6-B432-4CF0-B218-34297163A742}"/>
                </a:ext>
              </a:extLst>
            </p:cNvPr>
            <p:cNvSpPr/>
            <p:nvPr/>
          </p:nvSpPr>
          <p:spPr>
            <a:xfrm rot="18600000">
              <a:off x="2128788"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8" name="Rectangle 7">
              <a:extLst>
                <a:ext uri="{FF2B5EF4-FFF2-40B4-BE49-F238E27FC236}">
                  <a16:creationId xmlns:a16="http://schemas.microsoft.com/office/drawing/2014/main" id="{C1E41CE7-1B2B-4032-800F-99D46CFAAD3F}"/>
                </a:ext>
              </a:extLst>
            </p:cNvPr>
            <p:cNvSpPr/>
            <p:nvPr/>
          </p:nvSpPr>
          <p:spPr>
            <a:xfrm rot="18600000">
              <a:off x="2269302" y="1645849"/>
              <a:ext cx="1737360" cy="415756"/>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Legal hold </a:t>
              </a:r>
            </a:p>
            <a:p>
              <a:pPr defTabSz="914344">
                <a:defRPr/>
              </a:pPr>
              <a:r>
                <a:rPr lang="en-US" sz="1051" b="1" dirty="0">
                  <a:solidFill>
                    <a:srgbClr val="E6E6E6"/>
                  </a:solidFill>
                  <a:latin typeface="Segoe UI"/>
                  <a:cs typeface="Calibri" panose="020F0502020204030204" pitchFamily="34" charset="0"/>
                </a:rPr>
                <a:t>(messages, files)</a:t>
              </a:r>
            </a:p>
          </p:txBody>
        </p:sp>
      </p:grpSp>
      <p:grpSp>
        <p:nvGrpSpPr>
          <p:cNvPr id="47" name="Group 46">
            <a:extLst>
              <a:ext uri="{FF2B5EF4-FFF2-40B4-BE49-F238E27FC236}">
                <a16:creationId xmlns:a16="http://schemas.microsoft.com/office/drawing/2014/main" id="{779ED3B6-8D94-4CCE-89F8-BA557CBB6A8F}"/>
              </a:ext>
            </a:extLst>
          </p:cNvPr>
          <p:cNvGrpSpPr/>
          <p:nvPr/>
        </p:nvGrpSpPr>
        <p:grpSpPr>
          <a:xfrm>
            <a:off x="3727516" y="1689593"/>
            <a:ext cx="529291" cy="1957992"/>
            <a:chOff x="3365419" y="985047"/>
            <a:chExt cx="529292" cy="1957992"/>
          </a:xfrm>
        </p:grpSpPr>
        <p:sp>
          <p:nvSpPr>
            <p:cNvPr id="27" name="Rectangle 26">
              <a:extLst>
                <a:ext uri="{FF2B5EF4-FFF2-40B4-BE49-F238E27FC236}">
                  <a16:creationId xmlns:a16="http://schemas.microsoft.com/office/drawing/2014/main" id="{474B8D01-BA45-4F6A-926B-E8368EF19329}"/>
                </a:ext>
              </a:extLst>
            </p:cNvPr>
            <p:cNvSpPr/>
            <p:nvPr/>
          </p:nvSpPr>
          <p:spPr>
            <a:xfrm rot="18600000">
              <a:off x="2679619"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9" name="Rectangle 8">
              <a:extLst>
                <a:ext uri="{FF2B5EF4-FFF2-40B4-BE49-F238E27FC236}">
                  <a16:creationId xmlns:a16="http://schemas.microsoft.com/office/drawing/2014/main" id="{3EF57AEE-344C-4EF5-8D34-1140285C2E25}"/>
                </a:ext>
              </a:extLst>
            </p:cNvPr>
            <p:cNvSpPr/>
            <p:nvPr/>
          </p:nvSpPr>
          <p:spPr>
            <a:xfrm rot="18600000">
              <a:off x="2818153" y="1645849"/>
              <a:ext cx="1737360" cy="415756"/>
            </a:xfrm>
            <a:prstGeom prst="rect">
              <a:avLst/>
            </a:prstGeom>
          </p:spPr>
          <p:txBody>
            <a:bodyPr wrap="square">
              <a:spAutoFit/>
            </a:bodyPr>
            <a:lstStyle/>
            <a:p>
              <a:pPr defTabSz="914344">
                <a:defRPr/>
              </a:pPr>
              <a:r>
                <a:rPr lang="en-US" sz="1051" b="1">
                  <a:solidFill>
                    <a:srgbClr val="E6E6E6"/>
                  </a:solidFill>
                  <a:latin typeface="Segoe UI"/>
                  <a:cs typeface="Calibri" panose="020F0502020204030204" pitchFamily="34" charset="0"/>
                </a:rPr>
                <a:t>Retention </a:t>
              </a:r>
            </a:p>
            <a:p>
              <a:pPr defTabSz="914344">
                <a:defRPr/>
              </a:pPr>
              <a:r>
                <a:rPr lang="en-US" sz="1051" b="1">
                  <a:solidFill>
                    <a:srgbClr val="E6E6E6"/>
                  </a:solidFill>
                  <a:latin typeface="Segoe UI"/>
                  <a:cs typeface="Calibri" panose="020F0502020204030204" pitchFamily="34" charset="0"/>
                </a:rPr>
                <a:t>(messages, files)</a:t>
              </a:r>
            </a:p>
          </p:txBody>
        </p:sp>
      </p:grpSp>
      <p:grpSp>
        <p:nvGrpSpPr>
          <p:cNvPr id="46" name="Group 45">
            <a:extLst>
              <a:ext uri="{FF2B5EF4-FFF2-40B4-BE49-F238E27FC236}">
                <a16:creationId xmlns:a16="http://schemas.microsoft.com/office/drawing/2014/main" id="{3CE38342-1B6D-4BA4-9055-FE2F1DC9980A}"/>
              </a:ext>
            </a:extLst>
          </p:cNvPr>
          <p:cNvGrpSpPr/>
          <p:nvPr/>
        </p:nvGrpSpPr>
        <p:grpSpPr>
          <a:xfrm>
            <a:off x="4360367" y="1689593"/>
            <a:ext cx="527311" cy="1957992"/>
            <a:chOff x="3916250" y="985047"/>
            <a:chExt cx="527312" cy="1957992"/>
          </a:xfrm>
        </p:grpSpPr>
        <p:sp>
          <p:nvSpPr>
            <p:cNvPr id="28" name="Rectangle 27">
              <a:extLst>
                <a:ext uri="{FF2B5EF4-FFF2-40B4-BE49-F238E27FC236}">
                  <a16:creationId xmlns:a16="http://schemas.microsoft.com/office/drawing/2014/main" id="{0FCE56D4-48E0-4C74-A702-C4F16917043D}"/>
                </a:ext>
              </a:extLst>
            </p:cNvPr>
            <p:cNvSpPr/>
            <p:nvPr/>
          </p:nvSpPr>
          <p:spPr>
            <a:xfrm rot="18600000">
              <a:off x="3230450"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10" name="Rectangle 9">
              <a:extLst>
                <a:ext uri="{FF2B5EF4-FFF2-40B4-BE49-F238E27FC236}">
                  <a16:creationId xmlns:a16="http://schemas.microsoft.com/office/drawing/2014/main" id="{22D87AA7-94E5-476F-A3D7-B5D7E7C8F2A3}"/>
                </a:ext>
              </a:extLst>
            </p:cNvPr>
            <p:cNvSpPr/>
            <p:nvPr/>
          </p:nvSpPr>
          <p:spPr>
            <a:xfrm rot="18600000">
              <a:off x="3367004" y="1645849"/>
              <a:ext cx="1737360" cy="415756"/>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eDiscovery</a:t>
              </a:r>
            </a:p>
            <a:p>
              <a:pPr defTabSz="914344">
                <a:defRPr/>
              </a:pPr>
              <a:r>
                <a:rPr lang="en-US" sz="1051" dirty="0">
                  <a:solidFill>
                    <a:srgbClr val="E6E6E6"/>
                  </a:solidFill>
                  <a:latin typeface="Segoe UI"/>
                  <a:cs typeface="Calibri" panose="020F0502020204030204" pitchFamily="34" charset="0"/>
                </a:rPr>
                <a:t>(calling / meeting)</a:t>
              </a:r>
            </a:p>
          </p:txBody>
        </p:sp>
      </p:grpSp>
      <p:grpSp>
        <p:nvGrpSpPr>
          <p:cNvPr id="45" name="Group 44">
            <a:extLst>
              <a:ext uri="{FF2B5EF4-FFF2-40B4-BE49-F238E27FC236}">
                <a16:creationId xmlns:a16="http://schemas.microsoft.com/office/drawing/2014/main" id="{6FB5C10D-EA23-4A86-8B62-4FEF3968D11C}"/>
              </a:ext>
            </a:extLst>
          </p:cNvPr>
          <p:cNvGrpSpPr/>
          <p:nvPr/>
        </p:nvGrpSpPr>
        <p:grpSpPr>
          <a:xfrm>
            <a:off x="4986656" y="1689592"/>
            <a:ext cx="519394" cy="1957992"/>
            <a:chOff x="4486726" y="985047"/>
            <a:chExt cx="519393" cy="1957992"/>
          </a:xfrm>
        </p:grpSpPr>
        <p:sp>
          <p:nvSpPr>
            <p:cNvPr id="32" name="Rectangle 31">
              <a:extLst>
                <a:ext uri="{FF2B5EF4-FFF2-40B4-BE49-F238E27FC236}">
                  <a16:creationId xmlns:a16="http://schemas.microsoft.com/office/drawing/2014/main" id="{83B6C782-53D0-4384-9B3B-23AC5D8CA425}"/>
                </a:ext>
              </a:extLst>
            </p:cNvPr>
            <p:cNvSpPr/>
            <p:nvPr/>
          </p:nvSpPr>
          <p:spPr>
            <a:xfrm rot="18600000">
              <a:off x="3800926"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14" name="Rectangle 13">
              <a:extLst>
                <a:ext uri="{FF2B5EF4-FFF2-40B4-BE49-F238E27FC236}">
                  <a16:creationId xmlns:a16="http://schemas.microsoft.com/office/drawing/2014/main" id="{F1820A7C-3AF6-40B9-8410-CAA9328D61A1}"/>
                </a:ext>
              </a:extLst>
            </p:cNvPr>
            <p:cNvSpPr/>
            <p:nvPr/>
          </p:nvSpPr>
          <p:spPr>
            <a:xfrm rot="18600000">
              <a:off x="3929562" y="1645850"/>
              <a:ext cx="1737360" cy="415754"/>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Team and Channel management</a:t>
              </a:r>
            </a:p>
          </p:txBody>
        </p:sp>
      </p:grpSp>
      <p:grpSp>
        <p:nvGrpSpPr>
          <p:cNvPr id="44" name="Group 43">
            <a:extLst>
              <a:ext uri="{FF2B5EF4-FFF2-40B4-BE49-F238E27FC236}">
                <a16:creationId xmlns:a16="http://schemas.microsoft.com/office/drawing/2014/main" id="{074F7004-9990-46D1-835A-70BC39CEB1B3}"/>
              </a:ext>
            </a:extLst>
          </p:cNvPr>
          <p:cNvGrpSpPr/>
          <p:nvPr/>
        </p:nvGrpSpPr>
        <p:grpSpPr>
          <a:xfrm>
            <a:off x="5618806" y="1700680"/>
            <a:ext cx="517413" cy="1946906"/>
            <a:chOff x="5037557" y="996132"/>
            <a:chExt cx="517412" cy="1946907"/>
          </a:xfrm>
        </p:grpSpPr>
        <p:sp>
          <p:nvSpPr>
            <p:cNvPr id="33" name="Rectangle 32">
              <a:extLst>
                <a:ext uri="{FF2B5EF4-FFF2-40B4-BE49-F238E27FC236}">
                  <a16:creationId xmlns:a16="http://schemas.microsoft.com/office/drawing/2014/main" id="{1E037DDF-88F2-4467-B641-76216F98BE63}"/>
                </a:ext>
              </a:extLst>
            </p:cNvPr>
            <p:cNvSpPr/>
            <p:nvPr/>
          </p:nvSpPr>
          <p:spPr>
            <a:xfrm rot="18600000">
              <a:off x="4351757"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15" name="Rectangle 14">
              <a:extLst>
                <a:ext uri="{FF2B5EF4-FFF2-40B4-BE49-F238E27FC236}">
                  <a16:creationId xmlns:a16="http://schemas.microsoft.com/office/drawing/2014/main" id="{610BC7E5-1EB2-4129-A261-A1BFCB16BC97}"/>
                </a:ext>
              </a:extLst>
            </p:cNvPr>
            <p:cNvSpPr/>
            <p:nvPr/>
          </p:nvSpPr>
          <p:spPr>
            <a:xfrm rot="18600000">
              <a:off x="4478412" y="1656935"/>
              <a:ext cx="1737360" cy="415754"/>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Create and view meetings</a:t>
              </a:r>
            </a:p>
          </p:txBody>
        </p:sp>
      </p:grpSp>
      <p:grpSp>
        <p:nvGrpSpPr>
          <p:cNvPr id="43" name="Group 42">
            <a:extLst>
              <a:ext uri="{FF2B5EF4-FFF2-40B4-BE49-F238E27FC236}">
                <a16:creationId xmlns:a16="http://schemas.microsoft.com/office/drawing/2014/main" id="{ECABDB2C-DD72-43A2-BE7F-7E525FCA848A}"/>
              </a:ext>
            </a:extLst>
          </p:cNvPr>
          <p:cNvGrpSpPr/>
          <p:nvPr/>
        </p:nvGrpSpPr>
        <p:grpSpPr>
          <a:xfrm>
            <a:off x="6253617" y="1662123"/>
            <a:ext cx="543010" cy="1985461"/>
            <a:chOff x="5578932" y="1348102"/>
            <a:chExt cx="543010" cy="1985460"/>
          </a:xfrm>
        </p:grpSpPr>
        <p:sp>
          <p:nvSpPr>
            <p:cNvPr id="34" name="Rectangle 33">
              <a:extLst>
                <a:ext uri="{FF2B5EF4-FFF2-40B4-BE49-F238E27FC236}">
                  <a16:creationId xmlns:a16="http://schemas.microsoft.com/office/drawing/2014/main" id="{8A36CE26-1F23-4BBC-8AD4-59D282D2D3E3}"/>
                </a:ext>
              </a:extLst>
            </p:cNvPr>
            <p:cNvSpPr/>
            <p:nvPr/>
          </p:nvSpPr>
          <p:spPr>
            <a:xfrm rot="18600000">
              <a:off x="4893132" y="2190562"/>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16" name="Rectangle 15">
              <a:extLst>
                <a:ext uri="{FF2B5EF4-FFF2-40B4-BE49-F238E27FC236}">
                  <a16:creationId xmlns:a16="http://schemas.microsoft.com/office/drawing/2014/main" id="{301A3825-663C-4AFF-A564-0818BA70783A}"/>
                </a:ext>
              </a:extLst>
            </p:cNvPr>
            <p:cNvSpPr/>
            <p:nvPr/>
          </p:nvSpPr>
          <p:spPr>
            <a:xfrm rot="18600000">
              <a:off x="5045385" y="2008904"/>
              <a:ext cx="1737360" cy="415755"/>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Modify user profile picture</a:t>
              </a:r>
            </a:p>
          </p:txBody>
        </p:sp>
      </p:grpSp>
      <p:grpSp>
        <p:nvGrpSpPr>
          <p:cNvPr id="31" name="Group 30">
            <a:extLst>
              <a:ext uri="{FF2B5EF4-FFF2-40B4-BE49-F238E27FC236}">
                <a16:creationId xmlns:a16="http://schemas.microsoft.com/office/drawing/2014/main" id="{A928152C-379E-438F-8D88-0CE995B900FC}"/>
              </a:ext>
            </a:extLst>
          </p:cNvPr>
          <p:cNvGrpSpPr/>
          <p:nvPr/>
        </p:nvGrpSpPr>
        <p:grpSpPr>
          <a:xfrm>
            <a:off x="6887674" y="1733374"/>
            <a:ext cx="457201" cy="1914212"/>
            <a:chOff x="6139219" y="1028828"/>
            <a:chExt cx="457200" cy="1914211"/>
          </a:xfrm>
        </p:grpSpPr>
        <p:sp>
          <p:nvSpPr>
            <p:cNvPr id="35" name="Rectangle 34">
              <a:extLst>
                <a:ext uri="{FF2B5EF4-FFF2-40B4-BE49-F238E27FC236}">
                  <a16:creationId xmlns:a16="http://schemas.microsoft.com/office/drawing/2014/main" id="{5EC1081B-AF19-41B9-9FAC-FE9363F04715}"/>
                </a:ext>
              </a:extLst>
            </p:cNvPr>
            <p:cNvSpPr/>
            <p:nvPr/>
          </p:nvSpPr>
          <p:spPr>
            <a:xfrm rot="18600000">
              <a:off x="5453419"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17" name="Rectangle 16">
              <a:extLst>
                <a:ext uri="{FF2B5EF4-FFF2-40B4-BE49-F238E27FC236}">
                  <a16:creationId xmlns:a16="http://schemas.microsoft.com/office/drawing/2014/main" id="{9FADB127-B1ED-49E2-B0E1-E72C248A5566}"/>
                </a:ext>
              </a:extLst>
            </p:cNvPr>
            <p:cNvSpPr/>
            <p:nvPr/>
          </p:nvSpPr>
          <p:spPr>
            <a:xfrm rot="18600000">
              <a:off x="5598761" y="1770486"/>
              <a:ext cx="1737359" cy="254044"/>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Call History</a:t>
              </a:r>
            </a:p>
          </p:txBody>
        </p:sp>
      </p:grpSp>
      <p:grpSp>
        <p:nvGrpSpPr>
          <p:cNvPr id="30" name="Group 29">
            <a:extLst>
              <a:ext uri="{FF2B5EF4-FFF2-40B4-BE49-F238E27FC236}">
                <a16:creationId xmlns:a16="http://schemas.microsoft.com/office/drawing/2014/main" id="{169B49D2-3C13-459C-AA00-42D9D31D8B6B}"/>
              </a:ext>
            </a:extLst>
          </p:cNvPr>
          <p:cNvGrpSpPr/>
          <p:nvPr/>
        </p:nvGrpSpPr>
        <p:grpSpPr>
          <a:xfrm>
            <a:off x="7523649" y="1723625"/>
            <a:ext cx="457199" cy="1923960"/>
            <a:chOff x="6680663" y="1019079"/>
            <a:chExt cx="457200" cy="1923960"/>
          </a:xfrm>
        </p:grpSpPr>
        <p:sp>
          <p:nvSpPr>
            <p:cNvPr id="36" name="Rectangle 35">
              <a:extLst>
                <a:ext uri="{FF2B5EF4-FFF2-40B4-BE49-F238E27FC236}">
                  <a16:creationId xmlns:a16="http://schemas.microsoft.com/office/drawing/2014/main" id="{A4387C8C-5779-4FD3-80AB-E5C5A913D91C}"/>
                </a:ext>
              </a:extLst>
            </p:cNvPr>
            <p:cNvSpPr/>
            <p:nvPr/>
          </p:nvSpPr>
          <p:spPr>
            <a:xfrm rot="18600000">
              <a:off x="5994863"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18" name="Rectangle 17">
              <a:extLst>
                <a:ext uri="{FF2B5EF4-FFF2-40B4-BE49-F238E27FC236}">
                  <a16:creationId xmlns:a16="http://schemas.microsoft.com/office/drawing/2014/main" id="{E5D9ED38-6660-44A8-BD45-721B6470A6F9}"/>
                </a:ext>
              </a:extLst>
            </p:cNvPr>
            <p:cNvSpPr/>
            <p:nvPr/>
          </p:nvSpPr>
          <p:spPr>
            <a:xfrm rot="18600000">
              <a:off x="6137491" y="1760737"/>
              <a:ext cx="1737359" cy="254044"/>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Manage contacts</a:t>
              </a:r>
            </a:p>
          </p:txBody>
        </p:sp>
      </p:grpSp>
      <p:grpSp>
        <p:nvGrpSpPr>
          <p:cNvPr id="29" name="Group 28">
            <a:extLst>
              <a:ext uri="{FF2B5EF4-FFF2-40B4-BE49-F238E27FC236}">
                <a16:creationId xmlns:a16="http://schemas.microsoft.com/office/drawing/2014/main" id="{2681E490-EDCF-44A5-B40D-70FF4B89AD42}"/>
              </a:ext>
            </a:extLst>
          </p:cNvPr>
          <p:cNvGrpSpPr/>
          <p:nvPr/>
        </p:nvGrpSpPr>
        <p:grpSpPr>
          <a:xfrm>
            <a:off x="8164105" y="1770365"/>
            <a:ext cx="457201" cy="1877221"/>
            <a:chOff x="7240881" y="1065818"/>
            <a:chExt cx="457200" cy="1877221"/>
          </a:xfrm>
        </p:grpSpPr>
        <p:sp>
          <p:nvSpPr>
            <p:cNvPr id="37" name="Rectangle 36">
              <a:extLst>
                <a:ext uri="{FF2B5EF4-FFF2-40B4-BE49-F238E27FC236}">
                  <a16:creationId xmlns:a16="http://schemas.microsoft.com/office/drawing/2014/main" id="{72E66537-A8BF-4AF3-8A04-05E25BF77733}"/>
                </a:ext>
              </a:extLst>
            </p:cNvPr>
            <p:cNvSpPr/>
            <p:nvPr/>
          </p:nvSpPr>
          <p:spPr>
            <a:xfrm rot="18600000">
              <a:off x="6555081"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19" name="Rectangle 18">
              <a:extLst>
                <a:ext uri="{FF2B5EF4-FFF2-40B4-BE49-F238E27FC236}">
                  <a16:creationId xmlns:a16="http://schemas.microsoft.com/office/drawing/2014/main" id="{C3CDEDB2-8BF2-4E7D-896F-34AB89D974D8}"/>
                </a:ext>
              </a:extLst>
            </p:cNvPr>
            <p:cNvSpPr/>
            <p:nvPr/>
          </p:nvSpPr>
          <p:spPr>
            <a:xfrm rot="18600000">
              <a:off x="6671822" y="1807476"/>
              <a:ext cx="1737359" cy="254044"/>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Access Outlook contacts</a:t>
              </a:r>
            </a:p>
          </p:txBody>
        </p:sp>
      </p:grpSp>
      <p:grpSp>
        <p:nvGrpSpPr>
          <p:cNvPr id="24" name="Group 23">
            <a:extLst>
              <a:ext uri="{FF2B5EF4-FFF2-40B4-BE49-F238E27FC236}">
                <a16:creationId xmlns:a16="http://schemas.microsoft.com/office/drawing/2014/main" id="{44479846-820D-48BB-B34D-69824BD8450D}"/>
              </a:ext>
            </a:extLst>
          </p:cNvPr>
          <p:cNvGrpSpPr/>
          <p:nvPr/>
        </p:nvGrpSpPr>
        <p:grpSpPr>
          <a:xfrm>
            <a:off x="8808065" y="1671998"/>
            <a:ext cx="502661" cy="1975588"/>
            <a:chOff x="7791712" y="967451"/>
            <a:chExt cx="502660" cy="1975588"/>
          </a:xfrm>
        </p:grpSpPr>
        <p:sp>
          <p:nvSpPr>
            <p:cNvPr id="38" name="Rectangle 37">
              <a:extLst>
                <a:ext uri="{FF2B5EF4-FFF2-40B4-BE49-F238E27FC236}">
                  <a16:creationId xmlns:a16="http://schemas.microsoft.com/office/drawing/2014/main" id="{18AAC534-7FAF-451D-8AAB-4786627A064C}"/>
                </a:ext>
              </a:extLst>
            </p:cNvPr>
            <p:cNvSpPr/>
            <p:nvPr/>
          </p:nvSpPr>
          <p:spPr>
            <a:xfrm rot="18600000">
              <a:off x="7105912"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20" name="Rectangle 19">
              <a:extLst>
                <a:ext uri="{FF2B5EF4-FFF2-40B4-BE49-F238E27FC236}">
                  <a16:creationId xmlns:a16="http://schemas.microsoft.com/office/drawing/2014/main" id="{58DD0E5F-CC43-45E9-BE83-E4FAA81FDEE5}"/>
                </a:ext>
              </a:extLst>
            </p:cNvPr>
            <p:cNvSpPr/>
            <p:nvPr/>
          </p:nvSpPr>
          <p:spPr>
            <a:xfrm rot="18600000">
              <a:off x="7298671" y="1709109"/>
              <a:ext cx="1737360" cy="254043"/>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Voicemail</a:t>
              </a:r>
            </a:p>
          </p:txBody>
        </p:sp>
      </p:grpSp>
      <p:grpSp>
        <p:nvGrpSpPr>
          <p:cNvPr id="12" name="Group 11">
            <a:extLst>
              <a:ext uri="{FF2B5EF4-FFF2-40B4-BE49-F238E27FC236}">
                <a16:creationId xmlns:a16="http://schemas.microsoft.com/office/drawing/2014/main" id="{7946C317-A56C-4261-80AA-99B10949A205}"/>
              </a:ext>
            </a:extLst>
          </p:cNvPr>
          <p:cNvGrpSpPr/>
          <p:nvPr/>
        </p:nvGrpSpPr>
        <p:grpSpPr>
          <a:xfrm>
            <a:off x="9447750" y="1689592"/>
            <a:ext cx="531734" cy="1957992"/>
            <a:chOff x="8342543" y="985047"/>
            <a:chExt cx="531733" cy="1957992"/>
          </a:xfrm>
        </p:grpSpPr>
        <p:sp>
          <p:nvSpPr>
            <p:cNvPr id="39" name="Rectangle 38">
              <a:extLst>
                <a:ext uri="{FF2B5EF4-FFF2-40B4-BE49-F238E27FC236}">
                  <a16:creationId xmlns:a16="http://schemas.microsoft.com/office/drawing/2014/main" id="{1EEC225F-B943-47A4-956B-DA137D7962DA}"/>
                </a:ext>
              </a:extLst>
            </p:cNvPr>
            <p:cNvSpPr/>
            <p:nvPr/>
          </p:nvSpPr>
          <p:spPr>
            <a:xfrm rot="18600000">
              <a:off x="7656743"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21" name="Rectangle 20">
              <a:extLst>
                <a:ext uri="{FF2B5EF4-FFF2-40B4-BE49-F238E27FC236}">
                  <a16:creationId xmlns:a16="http://schemas.microsoft.com/office/drawing/2014/main" id="{7F39F360-7FA0-43A7-85D0-2C7E6E1A1B26}"/>
                </a:ext>
              </a:extLst>
            </p:cNvPr>
            <p:cNvSpPr/>
            <p:nvPr/>
          </p:nvSpPr>
          <p:spPr>
            <a:xfrm rot="18600000">
              <a:off x="7797719" y="1645850"/>
              <a:ext cx="1737360" cy="415754"/>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Add and configure connectors</a:t>
              </a:r>
            </a:p>
          </p:txBody>
        </p:sp>
      </p:grpSp>
      <p:grpSp>
        <p:nvGrpSpPr>
          <p:cNvPr id="13" name="Group 12">
            <a:extLst>
              <a:ext uri="{FF2B5EF4-FFF2-40B4-BE49-F238E27FC236}">
                <a16:creationId xmlns:a16="http://schemas.microsoft.com/office/drawing/2014/main" id="{2627BB9B-4097-40E3-8FF7-C8F11A802875}"/>
              </a:ext>
            </a:extLst>
          </p:cNvPr>
          <p:cNvGrpSpPr/>
          <p:nvPr/>
        </p:nvGrpSpPr>
        <p:grpSpPr>
          <a:xfrm>
            <a:off x="10751607" y="1723626"/>
            <a:ext cx="457200" cy="1885903"/>
            <a:chOff x="10696744" y="1005296"/>
            <a:chExt cx="457200" cy="1885903"/>
          </a:xfrm>
        </p:grpSpPr>
        <p:sp>
          <p:nvSpPr>
            <p:cNvPr id="41" name="Rectangle 40">
              <a:extLst>
                <a:ext uri="{FF2B5EF4-FFF2-40B4-BE49-F238E27FC236}">
                  <a16:creationId xmlns:a16="http://schemas.microsoft.com/office/drawing/2014/main" id="{1338E7DA-924D-4CF4-A147-98A064664809}"/>
                </a:ext>
              </a:extLst>
            </p:cNvPr>
            <p:cNvSpPr/>
            <p:nvPr/>
          </p:nvSpPr>
          <p:spPr>
            <a:xfrm rot="18600000">
              <a:off x="10010944" y="174819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44">
                <a:defRPr/>
              </a:pPr>
              <a:endParaRPr lang="en-US" sz="1765">
                <a:solidFill>
                  <a:srgbClr val="E6E6E6"/>
                </a:solidFill>
                <a:latin typeface="Segoe UI"/>
              </a:endParaRPr>
            </a:p>
          </p:txBody>
        </p:sp>
        <p:sp>
          <p:nvSpPr>
            <p:cNvPr id="23" name="Rectangle 22">
              <a:extLst>
                <a:ext uri="{FF2B5EF4-FFF2-40B4-BE49-F238E27FC236}">
                  <a16:creationId xmlns:a16="http://schemas.microsoft.com/office/drawing/2014/main" id="{62DCE021-AFCD-46E7-8F8C-41325C22D074}"/>
                </a:ext>
              </a:extLst>
            </p:cNvPr>
            <p:cNvSpPr/>
            <p:nvPr/>
          </p:nvSpPr>
          <p:spPr>
            <a:xfrm rot="18600000">
              <a:off x="10073342" y="1746954"/>
              <a:ext cx="1737360" cy="254044"/>
            </a:xfrm>
            <a:prstGeom prst="rect">
              <a:avLst/>
            </a:prstGeom>
          </p:spPr>
          <p:txBody>
            <a:bodyPr wrap="square">
              <a:spAutoFit/>
            </a:bodyPr>
            <a:lstStyle/>
            <a:p>
              <a:pPr defTabSz="914344">
                <a:defRPr/>
              </a:pPr>
              <a:r>
                <a:rPr lang="en-US" sz="1051" b="1" dirty="0">
                  <a:solidFill>
                    <a:srgbClr val="E6E6E6"/>
                  </a:solidFill>
                  <a:latin typeface="Segoe UI"/>
                  <a:cs typeface="Calibri" panose="020F0502020204030204" pitchFamily="34" charset="0"/>
                </a:rPr>
                <a:t>Add and configure bots</a:t>
              </a:r>
            </a:p>
          </p:txBody>
        </p:sp>
      </p:grpSp>
      <p:graphicFrame>
        <p:nvGraphicFramePr>
          <p:cNvPr id="4" name="Table 3">
            <a:extLst>
              <a:ext uri="{FF2B5EF4-FFF2-40B4-BE49-F238E27FC236}">
                <a16:creationId xmlns:a16="http://schemas.microsoft.com/office/drawing/2014/main" id="{008D4C2A-A683-4F95-AAC6-87F86E65C2A8}"/>
              </a:ext>
            </a:extLst>
          </p:cNvPr>
          <p:cNvGraphicFramePr>
            <a:graphicFrameLocks noGrp="1"/>
          </p:cNvGraphicFramePr>
          <p:nvPr>
            <p:extLst>
              <p:ext uri="{D42A27DB-BD31-4B8C-83A1-F6EECF244321}">
                <p14:modId xmlns:p14="http://schemas.microsoft.com/office/powerpoint/2010/main" val="5530160"/>
              </p:ext>
            </p:extLst>
          </p:nvPr>
        </p:nvGraphicFramePr>
        <p:xfrm>
          <a:off x="601786" y="3255395"/>
          <a:ext cx="10232315" cy="2947551"/>
        </p:xfrm>
        <a:graphic>
          <a:graphicData uri="http://schemas.openxmlformats.org/drawingml/2006/table">
            <a:tbl>
              <a:tblPr>
                <a:tableStyleId>{B301B821-A1FF-4177-AEE7-76D212191A09}</a:tableStyleId>
              </a:tblPr>
              <a:tblGrid>
                <a:gridCol w="1365457">
                  <a:extLst>
                    <a:ext uri="{9D8B030D-6E8A-4147-A177-3AD203B41FA5}">
                      <a16:colId xmlns:a16="http://schemas.microsoft.com/office/drawing/2014/main" val="1857790770"/>
                    </a:ext>
                  </a:extLst>
                </a:gridCol>
                <a:gridCol w="633347">
                  <a:extLst>
                    <a:ext uri="{9D8B030D-6E8A-4147-A177-3AD203B41FA5}">
                      <a16:colId xmlns:a16="http://schemas.microsoft.com/office/drawing/2014/main" val="2268963667"/>
                    </a:ext>
                  </a:extLst>
                </a:gridCol>
                <a:gridCol w="633347">
                  <a:extLst>
                    <a:ext uri="{9D8B030D-6E8A-4147-A177-3AD203B41FA5}">
                      <a16:colId xmlns:a16="http://schemas.microsoft.com/office/drawing/2014/main" val="793645631"/>
                    </a:ext>
                  </a:extLst>
                </a:gridCol>
                <a:gridCol w="633347">
                  <a:extLst>
                    <a:ext uri="{9D8B030D-6E8A-4147-A177-3AD203B41FA5}">
                      <a16:colId xmlns:a16="http://schemas.microsoft.com/office/drawing/2014/main" val="3605416144"/>
                    </a:ext>
                  </a:extLst>
                </a:gridCol>
                <a:gridCol w="633347">
                  <a:extLst>
                    <a:ext uri="{9D8B030D-6E8A-4147-A177-3AD203B41FA5}">
                      <a16:colId xmlns:a16="http://schemas.microsoft.com/office/drawing/2014/main" val="93017297"/>
                    </a:ext>
                  </a:extLst>
                </a:gridCol>
                <a:gridCol w="633347">
                  <a:extLst>
                    <a:ext uri="{9D8B030D-6E8A-4147-A177-3AD203B41FA5}">
                      <a16:colId xmlns:a16="http://schemas.microsoft.com/office/drawing/2014/main" val="3097468372"/>
                    </a:ext>
                  </a:extLst>
                </a:gridCol>
                <a:gridCol w="633347">
                  <a:extLst>
                    <a:ext uri="{9D8B030D-6E8A-4147-A177-3AD203B41FA5}">
                      <a16:colId xmlns:a16="http://schemas.microsoft.com/office/drawing/2014/main" val="830642519"/>
                    </a:ext>
                  </a:extLst>
                </a:gridCol>
                <a:gridCol w="633347">
                  <a:extLst>
                    <a:ext uri="{9D8B030D-6E8A-4147-A177-3AD203B41FA5}">
                      <a16:colId xmlns:a16="http://schemas.microsoft.com/office/drawing/2014/main" val="2406084840"/>
                    </a:ext>
                  </a:extLst>
                </a:gridCol>
                <a:gridCol w="633347">
                  <a:extLst>
                    <a:ext uri="{9D8B030D-6E8A-4147-A177-3AD203B41FA5}">
                      <a16:colId xmlns:a16="http://schemas.microsoft.com/office/drawing/2014/main" val="2801672928"/>
                    </a:ext>
                  </a:extLst>
                </a:gridCol>
                <a:gridCol w="633347">
                  <a:extLst>
                    <a:ext uri="{9D8B030D-6E8A-4147-A177-3AD203B41FA5}">
                      <a16:colId xmlns:a16="http://schemas.microsoft.com/office/drawing/2014/main" val="2365254917"/>
                    </a:ext>
                  </a:extLst>
                </a:gridCol>
                <a:gridCol w="633347">
                  <a:extLst>
                    <a:ext uri="{9D8B030D-6E8A-4147-A177-3AD203B41FA5}">
                      <a16:colId xmlns:a16="http://schemas.microsoft.com/office/drawing/2014/main" val="2779644713"/>
                    </a:ext>
                  </a:extLst>
                </a:gridCol>
                <a:gridCol w="633347">
                  <a:extLst>
                    <a:ext uri="{9D8B030D-6E8A-4147-A177-3AD203B41FA5}">
                      <a16:colId xmlns:a16="http://schemas.microsoft.com/office/drawing/2014/main" val="939167966"/>
                    </a:ext>
                  </a:extLst>
                </a:gridCol>
                <a:gridCol w="633347">
                  <a:extLst>
                    <a:ext uri="{9D8B030D-6E8A-4147-A177-3AD203B41FA5}">
                      <a16:colId xmlns:a16="http://schemas.microsoft.com/office/drawing/2014/main" val="619587063"/>
                    </a:ext>
                  </a:extLst>
                </a:gridCol>
                <a:gridCol w="633347">
                  <a:extLst>
                    <a:ext uri="{9D8B030D-6E8A-4147-A177-3AD203B41FA5}">
                      <a16:colId xmlns:a16="http://schemas.microsoft.com/office/drawing/2014/main" val="2330576796"/>
                    </a:ext>
                  </a:extLst>
                </a:gridCol>
                <a:gridCol w="633347">
                  <a:extLst>
                    <a:ext uri="{9D8B030D-6E8A-4147-A177-3AD203B41FA5}">
                      <a16:colId xmlns:a16="http://schemas.microsoft.com/office/drawing/2014/main" val="831294015"/>
                    </a:ext>
                  </a:extLst>
                </a:gridCol>
              </a:tblGrid>
              <a:tr h="731520">
                <a:tc>
                  <a:txBody>
                    <a:bodyPr/>
                    <a:lstStyle/>
                    <a:p>
                      <a:r>
                        <a:rPr lang="en-US" sz="1200" b="1" dirty="0">
                          <a:solidFill>
                            <a:schemeClr val="bg1"/>
                          </a:solidFill>
                          <a:effectLst/>
                          <a:latin typeface="+mn-lt"/>
                          <a:cs typeface="Calibri" panose="020F0502020204030204" pitchFamily="34" charset="0"/>
                        </a:rPr>
                        <a:t>Exchange Online</a:t>
                      </a:r>
                    </a:p>
                    <a:p>
                      <a:endParaRPr lang="en-US" sz="1200" b="1" dirty="0">
                        <a:solidFill>
                          <a:schemeClr val="bg1"/>
                        </a:solidFill>
                        <a:effectLst/>
                        <a:latin typeface="+mn-lt"/>
                        <a:cs typeface="Calibri" panose="020F0502020204030204" pitchFamily="34" charset="0"/>
                      </a:endParaRPr>
                    </a:p>
                    <a:p>
                      <a:endParaRPr lang="en-US" sz="1200" b="1" dirty="0">
                        <a:solidFill>
                          <a:schemeClr val="bg1"/>
                        </a:solidFill>
                        <a:effectLst/>
                        <a:latin typeface="+mn-lt"/>
                        <a:cs typeface="Calibri" panose="020F0502020204030204" pitchFamily="34" charset="0"/>
                      </a:endParaRPr>
                    </a:p>
                  </a:txBody>
                  <a:tcPr marL="45720" marR="10735" marT="10735" marB="1073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chemeClr val="bg1"/>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78743881"/>
                  </a:ext>
                </a:extLst>
              </a:tr>
              <a:tr h="731520">
                <a:tc>
                  <a:txBody>
                    <a:bodyPr/>
                    <a:lstStyle/>
                    <a:p>
                      <a:r>
                        <a:rPr lang="en-US" sz="1200" b="1" dirty="0">
                          <a:solidFill>
                            <a:schemeClr val="bg1"/>
                          </a:solidFill>
                          <a:effectLst/>
                          <a:latin typeface="+mn-lt"/>
                          <a:cs typeface="Calibri" panose="020F0502020204030204" pitchFamily="34" charset="0"/>
                        </a:rPr>
                        <a:t>Exchange Online Dedicated </a:t>
                      </a:r>
                      <a:r>
                        <a:rPr lang="en-US" sz="1200" b="1" dirty="0" err="1">
                          <a:solidFill>
                            <a:schemeClr val="bg1"/>
                          </a:solidFill>
                          <a:effectLst/>
                          <a:latin typeface="+mn-lt"/>
                          <a:cs typeface="Calibri" panose="020F0502020204030204" pitchFamily="34" charset="0"/>
                        </a:rPr>
                        <a:t>vNext</a:t>
                      </a:r>
                      <a:endParaRPr lang="en-US" sz="1200" b="1" dirty="0">
                        <a:solidFill>
                          <a:schemeClr val="bg1"/>
                        </a:solidFill>
                        <a:effectLst/>
                        <a:latin typeface="+mn-lt"/>
                        <a:cs typeface="Calibri" panose="020F0502020204030204" pitchFamily="34" charset="0"/>
                      </a:endParaRPr>
                    </a:p>
                    <a:p>
                      <a:endParaRPr lang="en-US" sz="1200" b="1" dirty="0">
                        <a:solidFill>
                          <a:schemeClr val="bg1"/>
                        </a:solidFill>
                        <a:effectLst/>
                        <a:latin typeface="+mn-lt"/>
                        <a:cs typeface="Calibri" panose="020F0502020204030204" pitchFamily="34" charset="0"/>
                      </a:endParaRPr>
                    </a:p>
                  </a:txBody>
                  <a:tcPr marL="45720" marR="10735" marT="10735" marB="1073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chemeClr val="bg1"/>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04923646"/>
                  </a:ext>
                </a:extLst>
              </a:tr>
              <a:tr h="752991">
                <a:tc>
                  <a:txBody>
                    <a:bodyPr/>
                    <a:lstStyle/>
                    <a:p>
                      <a:r>
                        <a:rPr lang="en-US" sz="1200" b="1" dirty="0">
                          <a:solidFill>
                            <a:schemeClr val="bg1"/>
                          </a:solidFill>
                          <a:effectLst/>
                          <a:latin typeface="+mn-lt"/>
                          <a:cs typeface="Calibri" panose="020F0502020204030204" pitchFamily="34" charset="0"/>
                        </a:rPr>
                        <a:t>Exchange Online Dedicated – Legacy </a:t>
                      </a:r>
                    </a:p>
                    <a:p>
                      <a:endParaRPr lang="en-US" sz="1200" b="0" dirty="0">
                        <a:solidFill>
                          <a:schemeClr val="bg1"/>
                        </a:solidFill>
                        <a:effectLst/>
                        <a:latin typeface="+mn-lt"/>
                        <a:cs typeface="Calibri" panose="020F0502020204030204" pitchFamily="34" charset="0"/>
                      </a:endParaRPr>
                    </a:p>
                  </a:txBody>
                  <a:tcPr marL="45720" marR="10735" marT="10735" marB="1073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c>
                  <a:txBody>
                    <a:bodyPr/>
                    <a:lstStyle/>
                    <a:p>
                      <a:pPr algn="ctr"/>
                      <a:r>
                        <a:rPr lang="en-US" sz="1100" b="1" dirty="0">
                          <a:solidFill>
                            <a:schemeClr val="tx2">
                              <a:lumMod val="50000"/>
                            </a:schemeClr>
                          </a:solidFill>
                          <a:effectLst/>
                          <a:latin typeface="+mn-lt"/>
                          <a:cs typeface="Calibri" panose="020F0502020204030204" pitchFamily="34" charset="0"/>
                        </a:rPr>
                        <a:t>Yes </a:t>
                      </a:r>
                      <a:r>
                        <a:rPr lang="en-US" sz="1100" b="0" dirty="0">
                          <a:solidFill>
                            <a:schemeClr val="tx2">
                              <a:lumMod val="50000"/>
                            </a:schemeClr>
                          </a:solidFill>
                          <a:effectLst/>
                          <a:latin typeface="+mn-lt"/>
                          <a:cs typeface="Calibri" panose="020F0502020204030204" pitchFamily="34" charset="0"/>
                        </a:rPr>
                        <a:t>(must be on allowed list)</a:t>
                      </a:r>
                    </a:p>
                  </a:txBody>
                  <a:tcPr marL="10735" marR="10735" marT="10735" marB="10735" anchor="ctr">
                    <a:lnL w="12700" cap="flat" cmpd="sng" algn="ctr">
                      <a:solidFill>
                        <a:schemeClr val="bg1"/>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100" b="1" dirty="0">
                          <a:solidFill>
                            <a:schemeClr val="tx2">
                              <a:lumMod val="50000"/>
                            </a:schemeClr>
                          </a:solidFill>
                          <a:effectLst/>
                          <a:latin typeface="+mn-lt"/>
                          <a:cs typeface="Calibri" panose="020F0502020204030204" pitchFamily="34" charset="0"/>
                        </a:rPr>
                        <a:t>Yes </a:t>
                      </a:r>
                      <a:r>
                        <a:rPr lang="en-US" sz="1100" b="0" dirty="0">
                          <a:solidFill>
                            <a:schemeClr val="tx2">
                              <a:lumMod val="50000"/>
                            </a:schemeClr>
                          </a:solidFill>
                          <a:effectLst/>
                          <a:latin typeface="+mn-lt"/>
                          <a:cs typeface="Calibri" panose="020F0502020204030204" pitchFamily="34" charset="0"/>
                        </a:rPr>
                        <a:t>(must be on allowed list)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100" b="0">
                          <a:solidFill>
                            <a:schemeClr val="tx1"/>
                          </a:solidFill>
                          <a:effectLst/>
                          <a:latin typeface="+mn-lt"/>
                          <a:cs typeface="Calibri" panose="020F0502020204030204" pitchFamily="34" charset="0"/>
                        </a:rPr>
                        <a:t>Yes (Exchange 2013+)</a:t>
                      </a:r>
                      <a:r>
                        <a:rPr lang="en-US" sz="1100" b="0">
                          <a:solidFill>
                            <a:srgbClr val="FF0000"/>
                          </a:solidFill>
                          <a:effectLst/>
                          <a:latin typeface="+mn-lt"/>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82738163"/>
                  </a:ext>
                </a:extLst>
              </a:tr>
              <a:tr h="731520">
                <a:tc>
                  <a:txBody>
                    <a:bodyPr/>
                    <a:lstStyle/>
                    <a:p>
                      <a:r>
                        <a:rPr lang="en-US" sz="1200" b="1" dirty="0">
                          <a:solidFill>
                            <a:schemeClr val="bg1"/>
                          </a:solidFill>
                          <a:effectLst/>
                          <a:latin typeface="+mn-lt"/>
                          <a:cs typeface="Calibri" panose="020F0502020204030204" pitchFamily="34" charset="0"/>
                        </a:rPr>
                        <a:t>Exchange on-premises</a:t>
                      </a:r>
                    </a:p>
                    <a:p>
                      <a:endParaRPr lang="en-US" sz="1200" b="0" dirty="0">
                        <a:solidFill>
                          <a:schemeClr val="bg1"/>
                        </a:solidFill>
                        <a:effectLst/>
                        <a:latin typeface="+mn-lt"/>
                        <a:cs typeface="Calibri" panose="020F0502020204030204" pitchFamily="34" charset="0"/>
                      </a:endParaRPr>
                    </a:p>
                  </a:txBody>
                  <a:tcPr marL="45720" marR="10735" marT="10735" marB="1073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c>
                  <a:txBody>
                    <a:bodyPr/>
                    <a:lstStyle/>
                    <a:p>
                      <a:pPr algn="ctr"/>
                      <a:r>
                        <a:rPr lang="en-US" sz="1100" b="1" dirty="0">
                          <a:solidFill>
                            <a:schemeClr val="tx2">
                              <a:lumMod val="50000"/>
                            </a:schemeClr>
                          </a:solidFill>
                          <a:effectLst/>
                          <a:latin typeface="+mn-lt"/>
                          <a:cs typeface="Calibri" panose="020F0502020204030204" pitchFamily="34" charset="0"/>
                        </a:rPr>
                        <a:t>Yes </a:t>
                      </a:r>
                      <a:r>
                        <a:rPr lang="en-US" sz="1100" b="0" dirty="0">
                          <a:solidFill>
                            <a:schemeClr val="tx2">
                              <a:lumMod val="50000"/>
                            </a:schemeClr>
                          </a:solidFill>
                          <a:effectLst/>
                          <a:latin typeface="+mn-lt"/>
                          <a:cs typeface="Calibri" panose="020F0502020204030204" pitchFamily="34" charset="0"/>
                        </a:rPr>
                        <a:t>(must be on allowed list)</a:t>
                      </a:r>
                    </a:p>
                  </a:txBody>
                  <a:tcPr marL="10735" marR="10735" marT="10735" marB="10735" anchor="ctr">
                    <a:lnL w="12700" cap="flat" cmpd="sng" algn="ctr">
                      <a:solidFill>
                        <a:schemeClr val="bg1"/>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100" b="1" dirty="0">
                          <a:solidFill>
                            <a:schemeClr val="tx2">
                              <a:lumMod val="50000"/>
                            </a:schemeClr>
                          </a:solidFill>
                          <a:effectLst/>
                          <a:latin typeface="+mn-lt"/>
                          <a:cs typeface="Calibri" panose="020F0502020204030204" pitchFamily="34" charset="0"/>
                        </a:rPr>
                        <a:t>Yes </a:t>
                      </a:r>
                      <a:r>
                        <a:rPr lang="en-US" sz="1100" b="0" dirty="0">
                          <a:solidFill>
                            <a:schemeClr val="tx2">
                              <a:lumMod val="50000"/>
                            </a:schemeClr>
                          </a:solidFill>
                          <a:effectLst/>
                          <a:latin typeface="+mn-lt"/>
                          <a:cs typeface="Calibri" panose="020F0502020204030204" pitchFamily="34" charset="0"/>
                        </a:rPr>
                        <a:t>(must be on allowed list)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100" b="1" dirty="0">
                          <a:solidFill>
                            <a:schemeClr val="tx2">
                              <a:lumMod val="75000"/>
                            </a:schemeClr>
                          </a:solidFill>
                          <a:effectLst/>
                          <a:latin typeface="+mn-lt"/>
                          <a:cs typeface="Calibri" panose="020F0502020204030204" pitchFamily="34" charset="0"/>
                        </a:rPr>
                        <a:t>Exchange 2016 CU3 or later</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b="0" dirty="0">
                          <a:solidFill>
                            <a:schemeClr val="tx1"/>
                          </a:solidFill>
                          <a:effectLst/>
                          <a:latin typeface="+mn-lt"/>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100" b="0" kern="1200" dirty="0">
                          <a:solidFill>
                            <a:schemeClr val="tx1"/>
                          </a:solidFill>
                          <a:effectLst/>
                          <a:latin typeface="+mn-lt"/>
                          <a:ea typeface="+mn-ea"/>
                          <a:cs typeface="Calibri" panose="020F0502020204030204" pitchFamily="34" charset="0"/>
                        </a:rPr>
                        <a:t>Yes (Exchange 2013+)</a:t>
                      </a:r>
                      <a:r>
                        <a:rPr lang="en-US" sz="1100" b="0" kern="1200" dirty="0">
                          <a:solidFill>
                            <a:srgbClr val="FF0000"/>
                          </a:solidFill>
                          <a:effectLst/>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5398961"/>
                  </a:ext>
                </a:extLst>
              </a:tr>
            </a:tbl>
          </a:graphicData>
        </a:graphic>
      </p:graphicFrame>
    </p:spTree>
    <p:extLst>
      <p:ext uri="{BB962C8B-B14F-4D97-AF65-F5344CB8AC3E}">
        <p14:creationId xmlns:p14="http://schemas.microsoft.com/office/powerpoint/2010/main" val="262823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computer&#10;&#10;Description generated with high confidence">
            <a:extLst>
              <a:ext uri="{FF2B5EF4-FFF2-40B4-BE49-F238E27FC236}">
                <a16:creationId xmlns:a16="http://schemas.microsoft.com/office/drawing/2014/main" id="{49C39BDE-08DC-4EEA-BE23-4D97BEBDC640}"/>
              </a:ext>
            </a:extLst>
          </p:cNvPr>
          <p:cNvPicPr>
            <a:picLocks noChangeAspect="1"/>
          </p:cNvPicPr>
          <p:nvPr/>
        </p:nvPicPr>
        <p:blipFill>
          <a:blip r:embed="rId3"/>
          <a:stretch>
            <a:fillRect/>
          </a:stretch>
        </p:blipFill>
        <p:spPr>
          <a:xfrm>
            <a:off x="640207" y="3036378"/>
            <a:ext cx="3067352" cy="1725385"/>
          </a:xfrm>
          <a:prstGeom prst="rect">
            <a:avLst/>
          </a:prstGeom>
        </p:spPr>
      </p:pic>
      <p:sp>
        <p:nvSpPr>
          <p:cNvPr id="2" name="Title 1">
            <a:extLst>
              <a:ext uri="{FF2B5EF4-FFF2-40B4-BE49-F238E27FC236}">
                <a16:creationId xmlns:a16="http://schemas.microsoft.com/office/drawing/2014/main" id="{3FD8CE08-DCCB-4D46-9071-31DEC4EC4CC5}"/>
              </a:ext>
            </a:extLst>
          </p:cNvPr>
          <p:cNvSpPr>
            <a:spLocks noGrp="1"/>
          </p:cNvSpPr>
          <p:nvPr>
            <p:ph type="title"/>
          </p:nvPr>
        </p:nvSpPr>
        <p:spPr>
          <a:xfrm>
            <a:off x="430409" y="174604"/>
            <a:ext cx="11018520" cy="553999"/>
          </a:xfrm>
        </p:spPr>
        <p:txBody>
          <a:bodyPr>
            <a:noAutofit/>
          </a:bodyPr>
          <a:lstStyle/>
          <a:p>
            <a:r>
              <a:rPr lang="en-US" sz="4000" dirty="0">
                <a:latin typeface="Segoe UI Light" panose="020B0502040204020203" pitchFamily="34" charset="0"/>
                <a:cs typeface="Segoe UI Light" panose="020B0502040204020203" pitchFamily="34" charset="0"/>
              </a:rPr>
              <a:t>Meeting Record</a:t>
            </a:r>
            <a:endParaRPr lang="pt-BR" sz="4000" dirty="0">
              <a:latin typeface="Segoe UI Light" panose="020B0502040204020203" pitchFamily="34" charset="0"/>
              <a:cs typeface="Segoe UI Light" panose="020B0502040204020203" pitchFamily="34" charset="0"/>
            </a:endParaRPr>
          </a:p>
        </p:txBody>
      </p:sp>
      <p:pic>
        <p:nvPicPr>
          <p:cNvPr id="4" name="Picture 3" descr="A close up of a computer&#10;&#10;Description generated with high confidence">
            <a:extLst>
              <a:ext uri="{FF2B5EF4-FFF2-40B4-BE49-F238E27FC236}">
                <a16:creationId xmlns:a16="http://schemas.microsoft.com/office/drawing/2014/main" id="{988BB6D8-67BA-4490-A8B5-2665B9ABD316}"/>
              </a:ext>
            </a:extLst>
          </p:cNvPr>
          <p:cNvPicPr>
            <a:picLocks noChangeAspect="1"/>
          </p:cNvPicPr>
          <p:nvPr/>
        </p:nvPicPr>
        <p:blipFill>
          <a:blip r:embed="rId4"/>
          <a:stretch>
            <a:fillRect/>
          </a:stretch>
        </p:blipFill>
        <p:spPr>
          <a:xfrm>
            <a:off x="640207" y="1228513"/>
            <a:ext cx="3067352" cy="1725385"/>
          </a:xfrm>
          <a:prstGeom prst="rect">
            <a:avLst/>
          </a:prstGeom>
        </p:spPr>
      </p:pic>
      <p:sp>
        <p:nvSpPr>
          <p:cNvPr id="7" name="Rectangle 6">
            <a:extLst>
              <a:ext uri="{FF2B5EF4-FFF2-40B4-BE49-F238E27FC236}">
                <a16:creationId xmlns:a16="http://schemas.microsoft.com/office/drawing/2014/main" id="{10D487A4-C358-4CB3-8677-73331025A4D5}"/>
              </a:ext>
            </a:extLst>
          </p:cNvPr>
          <p:cNvSpPr/>
          <p:nvPr/>
        </p:nvSpPr>
        <p:spPr>
          <a:xfrm>
            <a:off x="4859475" y="1900591"/>
            <a:ext cx="6200830" cy="461665"/>
          </a:xfrm>
          <a:prstGeom prst="rect">
            <a:avLst/>
          </a:prstGeom>
        </p:spPr>
        <p:txBody>
          <a:bodyPr wrap="square">
            <a:spAutoFit/>
          </a:bodyPr>
          <a:lstStyle/>
          <a:p>
            <a:r>
              <a:rPr lang="pt-BR" sz="2400" dirty="0">
                <a:solidFill>
                  <a:schemeClr val="bg2">
                    <a:lumMod val="10000"/>
                  </a:schemeClr>
                </a:solidFill>
                <a:latin typeface="Segoe UI Light" panose="020B0502040204020203" pitchFamily="34" charset="0"/>
                <a:cs typeface="Segoe UI Light" panose="020B0502040204020203" pitchFamily="34" charset="0"/>
              </a:rPr>
              <a:t>https://web.microsoftstream.com/studio/videos</a:t>
            </a:r>
          </a:p>
        </p:txBody>
      </p:sp>
      <p:pic>
        <p:nvPicPr>
          <p:cNvPr id="8" name="Picture 7">
            <a:extLst>
              <a:ext uri="{FF2B5EF4-FFF2-40B4-BE49-F238E27FC236}">
                <a16:creationId xmlns:a16="http://schemas.microsoft.com/office/drawing/2014/main" id="{AC33309E-3288-4394-9B3A-F6227ACCDABD}"/>
              </a:ext>
            </a:extLst>
          </p:cNvPr>
          <p:cNvPicPr>
            <a:picLocks noChangeAspect="1"/>
          </p:cNvPicPr>
          <p:nvPr/>
        </p:nvPicPr>
        <p:blipFill>
          <a:blip r:embed="rId5"/>
          <a:stretch>
            <a:fillRect/>
          </a:stretch>
        </p:blipFill>
        <p:spPr>
          <a:xfrm>
            <a:off x="4359833" y="2381306"/>
            <a:ext cx="7191960" cy="2937787"/>
          </a:xfrm>
          <a:prstGeom prst="rect">
            <a:avLst/>
          </a:prstGeom>
        </p:spPr>
      </p:pic>
      <p:pic>
        <p:nvPicPr>
          <p:cNvPr id="10" name="Picture 9" descr="A screenshot of a cell phone&#10;&#10;Description generated with high confidence">
            <a:extLst>
              <a:ext uri="{FF2B5EF4-FFF2-40B4-BE49-F238E27FC236}">
                <a16:creationId xmlns:a16="http://schemas.microsoft.com/office/drawing/2014/main" id="{0469F200-3F56-4955-91D3-5C053A0F74DE}"/>
              </a:ext>
            </a:extLst>
          </p:cNvPr>
          <p:cNvPicPr>
            <a:picLocks noChangeAspect="1"/>
          </p:cNvPicPr>
          <p:nvPr/>
        </p:nvPicPr>
        <p:blipFill>
          <a:blip r:embed="rId6"/>
          <a:stretch>
            <a:fillRect/>
          </a:stretch>
        </p:blipFill>
        <p:spPr>
          <a:xfrm>
            <a:off x="640207" y="4834719"/>
            <a:ext cx="3067352" cy="1725385"/>
          </a:xfrm>
          <a:prstGeom prst="rect">
            <a:avLst/>
          </a:prstGeom>
        </p:spPr>
      </p:pic>
    </p:spTree>
    <p:extLst>
      <p:ext uri="{BB962C8B-B14F-4D97-AF65-F5344CB8AC3E}">
        <p14:creationId xmlns:p14="http://schemas.microsoft.com/office/powerpoint/2010/main" val="76176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E26A-CBD1-4711-A887-8E86143E489A}"/>
              </a:ext>
            </a:extLst>
          </p:cNvPr>
          <p:cNvSpPr>
            <a:spLocks noGrp="1"/>
          </p:cNvSpPr>
          <p:nvPr>
            <p:ph type="title"/>
          </p:nvPr>
        </p:nvSpPr>
        <p:spPr>
          <a:xfrm>
            <a:off x="401617" y="163197"/>
            <a:ext cx="11018520" cy="553999"/>
          </a:xfrm>
        </p:spPr>
        <p:txBody>
          <a:bodyPr>
            <a:noAutofit/>
          </a:bodyPr>
          <a:lstStyle/>
          <a:p>
            <a:r>
              <a:rPr lang="en-US" sz="4000" dirty="0">
                <a:latin typeface="Segoe UI Light" panose="020B0502040204020203" pitchFamily="34" charset="0"/>
                <a:cs typeface="Segoe UI Light" panose="020B0502040204020203" pitchFamily="34" charset="0"/>
              </a:rPr>
              <a:t>Microsoft 365 Roadmap</a:t>
            </a:r>
            <a:endParaRPr lang="pt-BR" sz="4000"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FECB6AF0-E450-4451-97EF-9EB4342CE14E}"/>
              </a:ext>
            </a:extLst>
          </p:cNvPr>
          <p:cNvSpPr/>
          <p:nvPr/>
        </p:nvSpPr>
        <p:spPr>
          <a:xfrm>
            <a:off x="5719589" y="6374075"/>
            <a:ext cx="6355843" cy="400110"/>
          </a:xfrm>
          <a:prstGeom prst="rect">
            <a:avLst/>
          </a:prstGeom>
        </p:spPr>
        <p:txBody>
          <a:bodyPr wrap="square">
            <a:spAutoFit/>
          </a:bodyPr>
          <a:lstStyle/>
          <a:p>
            <a:r>
              <a:rPr lang="pt-BR" sz="2000" dirty="0">
                <a:solidFill>
                  <a:schemeClr val="tx2"/>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https://www.microsoft.com/en-us/microsoft-365/roadmap</a:t>
            </a:r>
            <a:endParaRPr lang="pt-BR" sz="2000" dirty="0">
              <a:solidFill>
                <a:schemeClr val="tx2"/>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35FFEA9B-5DFB-4832-829A-9E1C1D750597}"/>
              </a:ext>
            </a:extLst>
          </p:cNvPr>
          <p:cNvPicPr>
            <a:picLocks noChangeAspect="1"/>
          </p:cNvPicPr>
          <p:nvPr/>
        </p:nvPicPr>
        <p:blipFill>
          <a:blip r:embed="rId4"/>
          <a:stretch>
            <a:fillRect/>
          </a:stretch>
        </p:blipFill>
        <p:spPr>
          <a:xfrm>
            <a:off x="1104109" y="1258996"/>
            <a:ext cx="10108178" cy="4973389"/>
          </a:xfrm>
          <a:prstGeom prst="rect">
            <a:avLst/>
          </a:prstGeom>
        </p:spPr>
      </p:pic>
    </p:spTree>
    <p:extLst>
      <p:ext uri="{BB962C8B-B14F-4D97-AF65-F5344CB8AC3E}">
        <p14:creationId xmlns:p14="http://schemas.microsoft.com/office/powerpoint/2010/main" val="421067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DB5F9B8-C99A-421A-B388-FE95F8E20B46}"/>
              </a:ext>
            </a:extLst>
          </p:cNvPr>
          <p:cNvSpPr/>
          <p:nvPr/>
        </p:nvSpPr>
        <p:spPr bwMode="auto">
          <a:xfrm>
            <a:off x="4553146" y="0"/>
            <a:ext cx="7638854" cy="6858000"/>
          </a:xfrm>
          <a:prstGeom prst="rect">
            <a:avLst/>
          </a:prstGeom>
          <a:solidFill>
            <a:srgbClr val="F3F2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1D5F1F56-5952-47A9-A9BD-A654025F7CC6}"/>
              </a:ext>
            </a:extLst>
          </p:cNvPr>
          <p:cNvSpPr/>
          <p:nvPr/>
        </p:nvSpPr>
        <p:spPr bwMode="auto">
          <a:xfrm>
            <a:off x="4704347" y="0"/>
            <a:ext cx="7487653" cy="6858000"/>
          </a:xfrm>
          <a:prstGeom prst="rect">
            <a:avLst/>
          </a:prstGeom>
          <a:solidFill>
            <a:srgbClr val="F3F2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3230B20B-1180-4875-8505-C29C6AAE7AEA}"/>
              </a:ext>
            </a:extLst>
          </p:cNvPr>
          <p:cNvSpPr txBox="1"/>
          <p:nvPr/>
        </p:nvSpPr>
        <p:spPr>
          <a:xfrm>
            <a:off x="345272" y="144861"/>
            <a:ext cx="3926396" cy="53860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Data Loss Prevention</a:t>
            </a:r>
          </a:p>
        </p:txBody>
      </p:sp>
      <p:sp>
        <p:nvSpPr>
          <p:cNvPr id="16" name="TextBox 15">
            <a:extLst>
              <a:ext uri="{FF2B5EF4-FFF2-40B4-BE49-F238E27FC236}">
                <a16:creationId xmlns:a16="http://schemas.microsoft.com/office/drawing/2014/main" id="{1FA4BA6E-3BC2-4D3D-B712-D09870CCB25A}"/>
              </a:ext>
            </a:extLst>
          </p:cNvPr>
          <p:cNvSpPr txBox="1"/>
          <p:nvPr/>
        </p:nvSpPr>
        <p:spPr>
          <a:xfrm>
            <a:off x="345272" y="1584096"/>
            <a:ext cx="3926395" cy="3877985"/>
          </a:xfrm>
          <a:prstGeom prst="rect">
            <a:avLst/>
          </a:prstGeom>
          <a:noFill/>
        </p:spPr>
        <p:txBody>
          <a:bodyPr wrap="square" lIns="0" tIns="0" rIns="0" bIns="0" rtlCol="0">
            <a:spAutoFit/>
          </a:bodyPr>
          <a:lstStyle/>
          <a:p>
            <a:pPr lvl="0" defTabSz="914367">
              <a:defRPr/>
            </a:pPr>
            <a:r>
              <a:rPr lang="it-IT"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DLP monitora automaticamente la comunicazione degli utenti per garantire che non condividano erroneamente  informazioni riservate.</a:t>
            </a:r>
          </a:p>
          <a:p>
            <a:pPr lvl="0" defTabSz="914367">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Health Records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Social Security</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rPr>
              <a:t>Credit Card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Custom definitions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gradFill>
                  <a:gsLst>
                    <a:gs pos="2917">
                      <a:srgbClr val="1A1A1A"/>
                    </a:gs>
                    <a:gs pos="30000">
                      <a:srgbClr val="1A1A1A"/>
                    </a:gs>
                  </a:gsLst>
                  <a:lin ang="5400000" scaled="0"/>
                </a:gradFill>
                <a:latin typeface="Segoe UI Light" panose="020B0502040204020203" pitchFamily="34" charset="0"/>
                <a:cs typeface="Segoe UI Light" panose="020B0502040204020203" pitchFamily="34" charset="0"/>
              </a:rPr>
              <a:t>etc.</a:t>
            </a: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endParaRPr>
          </a:p>
          <a:p>
            <a:pPr lvl="0" defTabSz="914367">
              <a:defRPr/>
            </a:pPr>
            <a:r>
              <a:rPr lang="it-IT" dirty="0">
                <a:solidFill>
                  <a:srgbClr val="1A1A1A"/>
                </a:solidFill>
                <a:latin typeface="Segoe UI Light" panose="020B0502040204020203" pitchFamily="34" charset="0"/>
                <a:cs typeface="Segoe UI Light" panose="020B0502040204020203" pitchFamily="34" charset="0"/>
              </a:rPr>
              <a:t>API disponibili per supportare l'estensibilità DLP di terze parti.</a:t>
            </a: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cs typeface="Segoe UI Light" panose="020B0502040204020203" pitchFamily="34" charset="0"/>
            </a:endParaRPr>
          </a:p>
        </p:txBody>
      </p:sp>
      <p:sp>
        <p:nvSpPr>
          <p:cNvPr id="14" name="object 2">
            <a:extLst>
              <a:ext uri="{FF2B5EF4-FFF2-40B4-BE49-F238E27FC236}">
                <a16:creationId xmlns:a16="http://schemas.microsoft.com/office/drawing/2014/main" id="{6CC3AB71-5754-40BC-B63A-D195685CA7D1}"/>
              </a:ext>
            </a:extLst>
          </p:cNvPr>
          <p:cNvSpPr/>
          <p:nvPr/>
        </p:nvSpPr>
        <p:spPr>
          <a:xfrm>
            <a:off x="4704347" y="558240"/>
            <a:ext cx="7487653" cy="5741520"/>
          </a:xfrm>
          <a:prstGeom prst="rect">
            <a:avLst/>
          </a:prstGeom>
          <a:blipFill>
            <a:blip r:embed="rId2" cstate="print"/>
            <a:stretch>
              <a:fillRect l="-49633" t="-19489" r="-13253"/>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 name="object 2">
            <a:extLst>
              <a:ext uri="{FF2B5EF4-FFF2-40B4-BE49-F238E27FC236}">
                <a16:creationId xmlns:a16="http://schemas.microsoft.com/office/drawing/2014/main" id="{D465F5E9-846E-437F-8F4E-6D010385F895}"/>
              </a:ext>
            </a:extLst>
          </p:cNvPr>
          <p:cNvSpPr/>
          <p:nvPr/>
        </p:nvSpPr>
        <p:spPr>
          <a:xfrm>
            <a:off x="4721063" y="542280"/>
            <a:ext cx="7405579" cy="4919801"/>
          </a:xfrm>
          <a:prstGeom prst="rect">
            <a:avLst/>
          </a:prstGeom>
          <a:blipFill>
            <a:blip r:embed="rId3" cstate="print"/>
            <a:stretch>
              <a:fillRect l="-50545" t="-22426" r="-14407" b="-17238"/>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F3A5E21-9EF6-4982-B007-201CB41F2EF3}"/>
              </a:ext>
            </a:extLst>
          </p:cNvPr>
          <p:cNvGrpSpPr/>
          <p:nvPr/>
        </p:nvGrpSpPr>
        <p:grpSpPr>
          <a:xfrm>
            <a:off x="4553147" y="0"/>
            <a:ext cx="7638854" cy="6858000"/>
            <a:chOff x="4553147" y="0"/>
            <a:chExt cx="7638854" cy="6858000"/>
          </a:xfrm>
        </p:grpSpPr>
        <p:sp>
          <p:nvSpPr>
            <p:cNvPr id="3" name="Rectangle 2">
              <a:extLst>
                <a:ext uri="{FF2B5EF4-FFF2-40B4-BE49-F238E27FC236}">
                  <a16:creationId xmlns:a16="http://schemas.microsoft.com/office/drawing/2014/main" id="{8D720816-A012-4DC6-B150-7ED37831F2E7}"/>
                </a:ext>
              </a:extLst>
            </p:cNvPr>
            <p:cNvSpPr/>
            <p:nvPr/>
          </p:nvSpPr>
          <p:spPr bwMode="auto">
            <a:xfrm>
              <a:off x="4553147" y="0"/>
              <a:ext cx="7638854" cy="6858000"/>
            </a:xfrm>
            <a:prstGeom prst="rect">
              <a:avLst/>
            </a:prstGeom>
            <a:solidFill>
              <a:srgbClr val="1A1A1A">
                <a:alpha val="72157"/>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object 2">
              <a:extLst>
                <a:ext uri="{FF2B5EF4-FFF2-40B4-BE49-F238E27FC236}">
                  <a16:creationId xmlns:a16="http://schemas.microsoft.com/office/drawing/2014/main" id="{7D403750-6089-47B2-9545-872B8B7A5E14}"/>
                </a:ext>
              </a:extLst>
            </p:cNvPr>
            <p:cNvSpPr/>
            <p:nvPr/>
          </p:nvSpPr>
          <p:spPr>
            <a:xfrm>
              <a:off x="5951622" y="1815726"/>
              <a:ext cx="4993102" cy="2787859"/>
            </a:xfrm>
            <a:prstGeom prst="rect">
              <a:avLst/>
            </a:prstGeom>
            <a:blipFill>
              <a:blip r:embed="rId4" cstate="print"/>
              <a:stretch>
                <a:fillRect l="-86112" t="-77392" r="-82386" b="-93102"/>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30568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gniteversion_Microsoft_TeamBlur_v007A_30_16x9_ROCKETSHIP_M365_Logo_Subtitled_10000k">
            <a:hlinkClick r:id="" action="ppaction://media"/>
            <a:extLst>
              <a:ext uri="{FF2B5EF4-FFF2-40B4-BE49-F238E27FC236}">
                <a16:creationId xmlns:a16="http://schemas.microsoft.com/office/drawing/2014/main" id="{CDF01848-D472-46AB-99EA-DB659D4C72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6375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C1108E-43AC-424F-8E03-9597E3EBECB2}"/>
              </a:ext>
            </a:extLst>
          </p:cNvPr>
          <p:cNvSpPr/>
          <p:nvPr/>
        </p:nvSpPr>
        <p:spPr>
          <a:xfrm>
            <a:off x="8544174" y="1435140"/>
            <a:ext cx="3089933" cy="595868"/>
          </a:xfrm>
          <a:prstGeom prst="rect">
            <a:avLst/>
          </a:prstGeom>
          <a:solidFill>
            <a:srgbClr val="107C10"/>
          </a:solidFill>
          <a:ln>
            <a:no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120" rtl="0" eaLnBrk="1" fontAlgn="auto" latinLnBrk="0" hangingPunct="1">
              <a:lnSpc>
                <a:spcPct val="100000"/>
              </a:lnSpc>
              <a:spcBef>
                <a:spcPts val="0"/>
              </a:spcBef>
              <a:spcAft>
                <a:spcPts val="0"/>
              </a:spcAft>
              <a:buClrTx/>
              <a:buSzTx/>
              <a:buFontTx/>
              <a:buNone/>
              <a:tabLst/>
              <a:defRPr/>
            </a:pPr>
            <a:endParaRPr kumimoji="0" lang="en-US" sz="3136"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42" name="Group 41"/>
          <p:cNvGrpSpPr/>
          <p:nvPr/>
        </p:nvGrpSpPr>
        <p:grpSpPr>
          <a:xfrm>
            <a:off x="0" y="834572"/>
            <a:ext cx="4771162" cy="6023427"/>
            <a:chOff x="7407275" y="1"/>
            <a:chExt cx="4773193" cy="6994524"/>
          </a:xfrm>
        </p:grpSpPr>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407275" y="1"/>
              <a:ext cx="4770874" cy="6994524"/>
            </a:xfrm>
            <a:prstGeom prst="rect">
              <a:avLst/>
            </a:prstGeom>
          </p:spPr>
        </p:pic>
        <p:sp>
          <p:nvSpPr>
            <p:cNvPr id="44" name="Rectangle 43"/>
            <p:cNvSpPr/>
            <p:nvPr/>
          </p:nvSpPr>
          <p:spPr bwMode="auto">
            <a:xfrm rot="16200000">
              <a:off x="6551508" y="1365564"/>
              <a:ext cx="6484728" cy="4773192"/>
            </a:xfrm>
            <a:prstGeom prst="rect">
              <a:avLst/>
            </a:prstGeom>
            <a:gradFill>
              <a:gsLst>
                <a:gs pos="73000">
                  <a:srgbClr val="000000">
                    <a:alpha val="0"/>
                  </a:srgbClr>
                </a:gs>
                <a:gs pos="17000">
                  <a:srgbClr val="000000">
                    <a:alpha val="46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200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8" name="Title 2"/>
          <p:cNvSpPr>
            <a:spLocks noGrp="1"/>
          </p:cNvSpPr>
          <p:nvPr>
            <p:ph type="title"/>
          </p:nvPr>
        </p:nvSpPr>
        <p:spPr>
          <a:xfrm>
            <a:off x="271788" y="128526"/>
            <a:ext cx="8272386" cy="646331"/>
          </a:xfrm>
        </p:spPr>
        <p:txBody>
          <a:bodyPr>
            <a:noAutofit/>
          </a:bodyPr>
          <a:lstStyle/>
          <a:p>
            <a:r>
              <a:rPr lang="it-IT" sz="3800" dirty="0">
                <a:latin typeface="Segoe UI Light" panose="020B0502040204020203" pitchFamily="34" charset="0"/>
                <a:cs typeface="Segoe UI Light" panose="020B0502040204020203" pitchFamily="34" charset="0"/>
              </a:rPr>
              <a:t>How </a:t>
            </a:r>
            <a:r>
              <a:rPr lang="it-IT" sz="3800" u="sng" dirty="0" err="1">
                <a:latin typeface="Segoe UI Light" panose="020B0502040204020203" pitchFamily="34" charset="0"/>
                <a:cs typeface="Segoe UI Light" panose="020B0502040204020203" pitchFamily="34" charset="0"/>
              </a:rPr>
              <a:t>compliant</a:t>
            </a:r>
            <a:r>
              <a:rPr lang="it-IT" sz="3800" dirty="0">
                <a:latin typeface="Segoe UI Light" panose="020B0502040204020203" pitchFamily="34" charset="0"/>
                <a:cs typeface="Segoe UI Light" panose="020B0502040204020203" pitchFamily="34" charset="0"/>
              </a:rPr>
              <a:t> </a:t>
            </a:r>
            <a:r>
              <a:rPr lang="it-IT" sz="3800" dirty="0" err="1">
                <a:latin typeface="Segoe UI Light" panose="020B0502040204020203" pitchFamily="34" charset="0"/>
                <a:cs typeface="Segoe UI Light" panose="020B0502040204020203" pitchFamily="34" charset="0"/>
              </a:rPr>
              <a:t>is</a:t>
            </a:r>
            <a:r>
              <a:rPr lang="it-IT" sz="3800" dirty="0">
                <a:latin typeface="Segoe UI Light" panose="020B0502040204020203" pitchFamily="34" charset="0"/>
                <a:cs typeface="Segoe UI Light" panose="020B0502040204020203" pitchFamily="34" charset="0"/>
              </a:rPr>
              <a:t> Microsoft Teams? </a:t>
            </a:r>
          </a:p>
        </p:txBody>
      </p:sp>
      <p:sp>
        <p:nvSpPr>
          <p:cNvPr id="84" name="Rectangle 83"/>
          <p:cNvSpPr/>
          <p:nvPr/>
        </p:nvSpPr>
        <p:spPr>
          <a:xfrm>
            <a:off x="5314202" y="2134834"/>
            <a:ext cx="3089933" cy="4448568"/>
          </a:xfrm>
          <a:prstGeom prst="rect">
            <a:avLst/>
          </a:prstGeom>
          <a:solidFill>
            <a:schemeClr val="bg1"/>
          </a:solid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tIns="91414" rtlCol="0" anchor="t"/>
          <a:lstStyle/>
          <a:p>
            <a:pPr marL="0" marR="0" lvl="0" indent="0" algn="l" defTabSz="914120" rtl="0" eaLnBrk="1" fontAlgn="auto" latinLnBrk="0" hangingPunct="1">
              <a:lnSpc>
                <a:spcPct val="100000"/>
              </a:lnSpc>
              <a:spcBef>
                <a:spcPts val="588"/>
              </a:spcBef>
              <a:spcAft>
                <a:spcPts val="4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a:ea typeface="+mn-ea"/>
                <a:cs typeface="+mn-cs"/>
              </a:rPr>
              <a:t>More than 950 Office 365 controls </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Access control</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Auditing and logging</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Identification and authorization</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Awareness and training</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Continuity planning</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Incident response</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Risk assessment</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Communication protection</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Information integrity</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Deployment Approvals and management</a:t>
            </a:r>
          </a:p>
          <a:p>
            <a:pPr marL="0" marR="0" lvl="0" indent="0" algn="l" defTabSz="914120" rtl="0" eaLnBrk="1" fontAlgn="auto" latinLnBrk="0" hangingPunct="1">
              <a:lnSpc>
                <a:spcPct val="100000"/>
              </a:lnSpc>
              <a:spcBef>
                <a:spcPts val="588"/>
              </a:spcBef>
              <a:spcAft>
                <a:spcPts val="4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a:ea typeface="+mn-ea"/>
                <a:cs typeface="+mn-cs"/>
              </a:rPr>
              <a:t>Ongoing compliance processes</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ysClr val="windowText" lastClr="000000"/>
                </a:solidFill>
                <a:effectLst/>
                <a:uLnTx/>
                <a:uFillTx/>
                <a:latin typeface="Segoe UI Semilight"/>
                <a:ea typeface="+mn-ea"/>
                <a:cs typeface="+mn-cs"/>
              </a:rPr>
              <a:t>Recurring audits like SOC, FEDRAMP, ISO+ independent verification</a:t>
            </a:r>
          </a:p>
          <a:p>
            <a:pPr marL="742722" marR="0" lvl="1" indent="-285662" algn="l" defTabSz="914120" rtl="0" eaLnBrk="1" fontAlgn="auto" latinLnBrk="0" hangingPunct="1">
              <a:lnSpc>
                <a:spcPct val="95000"/>
              </a:lnSpc>
              <a:spcBef>
                <a:spcPts val="0"/>
              </a:spcBef>
              <a:spcAft>
                <a:spcPts val="0"/>
              </a:spcAft>
              <a:buClrTx/>
              <a:buSzTx/>
              <a:buFont typeface="Courier New" panose="02070309020205020404" pitchFamily="49" charset="0"/>
              <a:buChar char="o"/>
              <a:tabLst/>
              <a:defRPr/>
            </a:pPr>
            <a:endParaRPr kumimoji="0" lang="en-US" sz="20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85" name="Rectangle 84"/>
          <p:cNvSpPr/>
          <p:nvPr/>
        </p:nvSpPr>
        <p:spPr>
          <a:xfrm>
            <a:off x="5314202" y="1438224"/>
            <a:ext cx="3089933" cy="595868"/>
          </a:xfrm>
          <a:prstGeom prst="rect">
            <a:avLst/>
          </a:prstGeom>
          <a:solidFill>
            <a:srgbClr val="D83B01"/>
          </a:solidFill>
          <a:ln>
            <a:no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12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86" name="TextBox 85"/>
          <p:cNvSpPr txBox="1"/>
          <p:nvPr/>
        </p:nvSpPr>
        <p:spPr>
          <a:xfrm>
            <a:off x="8544174" y="1537002"/>
            <a:ext cx="3089933" cy="363946"/>
          </a:xfrm>
          <a:prstGeom prst="rect">
            <a:avLst/>
          </a:prstGeom>
          <a:noFill/>
        </p:spPr>
        <p:txBody>
          <a:bodyPr wrap="square" rtlCol="0">
            <a:spAutoFit/>
          </a:bodyPr>
          <a:lstStyle/>
          <a:p>
            <a:pPr marL="0" marR="0" lvl="0" indent="0" algn="ctr" defTabSz="91412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Microsoft Teams Certification</a:t>
            </a:r>
          </a:p>
        </p:txBody>
      </p:sp>
      <p:cxnSp>
        <p:nvCxnSpPr>
          <p:cNvPr id="6" name="Straight Connector 5">
            <a:extLst>
              <a:ext uri="{FF2B5EF4-FFF2-40B4-BE49-F238E27FC236}">
                <a16:creationId xmlns:a16="http://schemas.microsoft.com/office/drawing/2014/main" id="{1ABDF142-F300-4F0B-8ED9-2E5A34CE8EA0}"/>
              </a:ext>
            </a:extLst>
          </p:cNvPr>
          <p:cNvCxnSpPr/>
          <p:nvPr/>
        </p:nvCxnSpPr>
        <p:spPr>
          <a:xfrm>
            <a:off x="8951969" y="5010447"/>
            <a:ext cx="512619"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sp>
        <p:nvSpPr>
          <p:cNvPr id="13" name="Rectangle 12">
            <a:extLst>
              <a:ext uri="{FF2B5EF4-FFF2-40B4-BE49-F238E27FC236}">
                <a16:creationId xmlns:a16="http://schemas.microsoft.com/office/drawing/2014/main" id="{4D2EAC45-1475-48B3-9E6D-0DECE588FE50}"/>
              </a:ext>
            </a:extLst>
          </p:cNvPr>
          <p:cNvSpPr/>
          <p:nvPr/>
        </p:nvSpPr>
        <p:spPr>
          <a:xfrm>
            <a:off x="8544174" y="2134833"/>
            <a:ext cx="3089933" cy="4448568"/>
          </a:xfrm>
          <a:prstGeom prst="rect">
            <a:avLst/>
          </a:prstGeom>
          <a:solidFill>
            <a:schemeClr val="bg1"/>
          </a:solid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tIns="91414" rtlCol="0" anchor="t"/>
          <a:lstStyle/>
          <a:p>
            <a:pPr marL="0" marR="0" lvl="0" indent="0" algn="l" defTabSz="914120" rtl="0" eaLnBrk="1" fontAlgn="auto" latinLnBrk="0" hangingPunct="1">
              <a:lnSpc>
                <a:spcPct val="100000"/>
              </a:lnSpc>
              <a:spcBef>
                <a:spcPts val="588"/>
              </a:spcBef>
              <a:spcAft>
                <a:spcPts val="4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a:ea typeface="+mn-ea"/>
                <a:cs typeface="+mn-cs"/>
              </a:rPr>
              <a:t>Microsoft Cloud Services Verified with International, Regional and Industry specific standards and terms</a:t>
            </a:r>
          </a:p>
          <a:p>
            <a:pPr marL="0" marR="0" lvl="0" indent="0" algn="l" defTabSz="914120" rtl="0" eaLnBrk="1" fontAlgn="auto" latinLnBrk="0" hangingPunct="1">
              <a:lnSpc>
                <a:spcPct val="100000"/>
              </a:lnSpc>
              <a:spcBef>
                <a:spcPts val="588"/>
              </a:spcBef>
              <a:spcAft>
                <a:spcPts val="4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Strong Privacy and Security Commitments</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ISO 27001</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ISO 27018</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EU Model Clauses (EUMC)</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sng" strike="noStrike" kern="0" cap="none" spc="0" normalizeH="0" baseline="0" noProof="0" dirty="0">
                <a:ln>
                  <a:noFill/>
                </a:ln>
                <a:solidFill>
                  <a:sysClr val="windowText" lastClr="000000"/>
                </a:solidFill>
                <a:effectLst/>
                <a:uLnTx/>
                <a:uFillTx/>
                <a:latin typeface="Segoe UI Semilight"/>
                <a:ea typeface="+mn-ea"/>
                <a:cs typeface="+mn-cs"/>
              </a:rPr>
              <a:t>GDPR</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sng" strike="noStrike" kern="0" cap="none" spc="0" normalizeH="0" baseline="0" noProof="0" dirty="0">
                <a:ln>
                  <a:noFill/>
                </a:ln>
                <a:solidFill>
                  <a:sysClr val="windowText" lastClr="000000"/>
                </a:solidFill>
                <a:effectLst/>
                <a:uLnTx/>
                <a:uFillTx/>
                <a:latin typeface="Segoe UI Semilight"/>
                <a:ea typeface="+mn-ea"/>
                <a:cs typeface="+mn-cs"/>
              </a:rPr>
              <a:t>HIPAA Business Associated Agreement</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SSAE 16 SOC 1 &amp; SOC 2 Reports</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sng" strike="noStrike" kern="0" cap="none" spc="0" normalizeH="0" baseline="0" noProof="0" dirty="0">
                <a:ln>
                  <a:noFill/>
                </a:ln>
                <a:solidFill>
                  <a:sysClr val="windowText" lastClr="000000"/>
                </a:solidFill>
                <a:effectLst/>
                <a:uLnTx/>
                <a:uFillTx/>
                <a:latin typeface="Segoe UI Semilight"/>
                <a:ea typeface="+mn-ea"/>
                <a:cs typeface="+mn-cs"/>
              </a:rPr>
              <a:t>FedRAMP Moderate and High </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IRS 1075, UK Official (IL2)</a:t>
            </a:r>
          </a:p>
          <a:p>
            <a:pPr marL="171397" marR="0" lvl="0" indent="-112679" algn="l" defTabSz="914120" rtl="0" eaLnBrk="1" fontAlgn="auto" latinLnBrk="0" hangingPunct="1">
              <a:lnSpc>
                <a:spcPct val="100000"/>
              </a:lnSpc>
              <a:spcBef>
                <a:spcPts val="588"/>
              </a:spcBef>
              <a:spcAft>
                <a:spcPts val="200"/>
              </a:spcAft>
              <a:buClrTx/>
              <a:buSzTx/>
              <a:buFont typeface="Arial" panose="020B0604020202020204" pitchFamily="34" charset="0"/>
              <a:buChar char="•"/>
              <a:tabLst/>
              <a:defRPr/>
            </a:pPr>
            <a:r>
              <a:rPr kumimoji="0" lang="en-US" sz="1200" b="0" i="0" u="sng" strike="noStrike" kern="0" cap="none" spc="0" normalizeH="0" baseline="0" noProof="0" dirty="0">
                <a:ln>
                  <a:noFill/>
                </a:ln>
                <a:solidFill>
                  <a:sysClr val="windowText" lastClr="000000"/>
                </a:solidFill>
                <a:effectLst/>
                <a:uLnTx/>
                <a:uFillTx/>
                <a:latin typeface="Segoe UI Semilight"/>
                <a:ea typeface="+mn-ea"/>
                <a:cs typeface="+mn-cs"/>
              </a:rPr>
              <a:t>Health Information Trust Alliance (HITRUST)</a:t>
            </a:r>
          </a:p>
          <a:p>
            <a:pPr marL="0" marR="0" lvl="0" indent="0" algn="l" defTabSz="914120" rtl="0" eaLnBrk="1" fontAlgn="auto" latinLnBrk="0" hangingPunct="1">
              <a:lnSpc>
                <a:spcPct val="100000"/>
              </a:lnSpc>
              <a:spcBef>
                <a:spcPts val="588"/>
              </a:spcBef>
              <a:spcAft>
                <a:spcPts val="40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light"/>
                <a:ea typeface="+mn-ea"/>
                <a:cs typeface="+mn-cs"/>
              </a:rPr>
              <a:t>Contractual commitment to meet US and EU data residency requirements</a:t>
            </a:r>
          </a:p>
        </p:txBody>
      </p:sp>
      <p:sp>
        <p:nvSpPr>
          <p:cNvPr id="15" name="TextBox 14">
            <a:extLst>
              <a:ext uri="{FF2B5EF4-FFF2-40B4-BE49-F238E27FC236}">
                <a16:creationId xmlns:a16="http://schemas.microsoft.com/office/drawing/2014/main" id="{C2D0165F-EFE9-4B2B-B7D5-C7E61F463FBF}"/>
              </a:ext>
            </a:extLst>
          </p:cNvPr>
          <p:cNvSpPr txBox="1"/>
          <p:nvPr/>
        </p:nvSpPr>
        <p:spPr>
          <a:xfrm>
            <a:off x="5314202" y="1557653"/>
            <a:ext cx="3089933" cy="369332"/>
          </a:xfrm>
          <a:prstGeom prst="rect">
            <a:avLst/>
          </a:prstGeom>
          <a:noFill/>
        </p:spPr>
        <p:txBody>
          <a:bodyPr wrap="square" rtlCol="0">
            <a:spAutoFit/>
          </a:bodyPr>
          <a:lstStyle/>
          <a:p>
            <a:pPr marL="0" marR="0" lvl="0" indent="0" algn="ctr" defTabSz="91412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lumMod val="95000"/>
                  </a:srgbClr>
                </a:solidFill>
                <a:effectLst/>
                <a:uLnTx/>
                <a:uFillTx/>
                <a:latin typeface="Segoe UI Light" panose="020B0502040204020203" pitchFamily="34" charset="0"/>
                <a:ea typeface="+mn-ea"/>
                <a:cs typeface="Segoe UI Light" panose="020B0502040204020203" pitchFamily="34" charset="0"/>
              </a:rPr>
              <a:t>Controls</a:t>
            </a:r>
          </a:p>
        </p:txBody>
      </p:sp>
      <p:sp>
        <p:nvSpPr>
          <p:cNvPr id="2" name="Rectangle 1">
            <a:extLst>
              <a:ext uri="{FF2B5EF4-FFF2-40B4-BE49-F238E27FC236}">
                <a16:creationId xmlns:a16="http://schemas.microsoft.com/office/drawing/2014/main" id="{EBCF5E40-2F21-4311-A14B-BD777BFA2564}"/>
              </a:ext>
            </a:extLst>
          </p:cNvPr>
          <p:cNvSpPr/>
          <p:nvPr/>
        </p:nvSpPr>
        <p:spPr bwMode="auto">
          <a:xfrm>
            <a:off x="8586415" y="2158252"/>
            <a:ext cx="3047692" cy="711892"/>
          </a:xfrm>
          <a:prstGeom prst="rect">
            <a:avLst/>
          </a:prstGeom>
          <a:noFill/>
          <a:ln w="381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1177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F659-465F-4FDC-98F2-347BE3E9589B}"/>
              </a:ext>
            </a:extLst>
          </p:cNvPr>
          <p:cNvSpPr>
            <a:spLocks noGrp="1"/>
          </p:cNvSpPr>
          <p:nvPr>
            <p:ph type="ctrTitle"/>
          </p:nvPr>
        </p:nvSpPr>
        <p:spPr>
          <a:xfrm>
            <a:off x="626295" y="2650362"/>
            <a:ext cx="5679138" cy="1557275"/>
          </a:xfrm>
        </p:spPr>
        <p:txBody>
          <a:bodyPr/>
          <a:lstStyle/>
          <a:p>
            <a:r>
              <a:rPr lang="it-IT"/>
              <a:t>Produttività con Microsoft Teams</a:t>
            </a:r>
          </a:p>
        </p:txBody>
      </p:sp>
    </p:spTree>
    <p:extLst>
      <p:ext uri="{BB962C8B-B14F-4D97-AF65-F5344CB8AC3E}">
        <p14:creationId xmlns:p14="http://schemas.microsoft.com/office/powerpoint/2010/main" val="320931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49173F-1975-47A7-B592-458759073468}"/>
              </a:ext>
            </a:extLst>
          </p:cNvPr>
          <p:cNvSpPr>
            <a:spLocks noGrp="1"/>
          </p:cNvSpPr>
          <p:nvPr>
            <p:ph type="body" sz="quarter" idx="13"/>
          </p:nvPr>
        </p:nvSpPr>
        <p:spPr/>
        <p:txBody>
          <a:bodyPr>
            <a:normAutofit lnSpcReduction="10000"/>
          </a:bodyPr>
          <a:lstStyle/>
          <a:p>
            <a:r>
              <a:rPr lang="en-US" dirty="0"/>
              <a:t>Demo</a:t>
            </a:r>
          </a:p>
        </p:txBody>
      </p:sp>
    </p:spTree>
    <p:extLst>
      <p:ext uri="{BB962C8B-B14F-4D97-AF65-F5344CB8AC3E}">
        <p14:creationId xmlns:p14="http://schemas.microsoft.com/office/powerpoint/2010/main" val="6593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36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801826-D1EC-495A-B39E-EB60FC876EB9}"/>
              </a:ext>
            </a:extLst>
          </p:cNvPr>
          <p:cNvSpPr>
            <a:spLocks noGrp="1"/>
          </p:cNvSpPr>
          <p:nvPr>
            <p:ph type="title"/>
          </p:nvPr>
        </p:nvSpPr>
        <p:spPr>
          <a:xfrm>
            <a:off x="526942" y="174756"/>
            <a:ext cx="7381646" cy="561405"/>
          </a:xfrm>
        </p:spPr>
        <p:txBody>
          <a:bodyPr/>
          <a:lstStyle/>
          <a:p>
            <a:r>
              <a:rPr lang="en-US" sz="4000" dirty="0">
                <a:latin typeface="Segoe UI Light" panose="020B0502040204020203" pitchFamily="34" charset="0"/>
                <a:cs typeface="Segoe UI Light" panose="020B0502040204020203" pitchFamily="34" charset="0"/>
              </a:rPr>
              <a:t>Who I am</a:t>
            </a:r>
          </a:p>
        </p:txBody>
      </p:sp>
      <p:sp>
        <p:nvSpPr>
          <p:cNvPr id="6" name="Text Placeholder 5">
            <a:extLst>
              <a:ext uri="{FF2B5EF4-FFF2-40B4-BE49-F238E27FC236}">
                <a16:creationId xmlns:a16="http://schemas.microsoft.com/office/drawing/2014/main" id="{4AD74FBB-F86F-41E2-81B5-937757080026}"/>
              </a:ext>
            </a:extLst>
          </p:cNvPr>
          <p:cNvSpPr>
            <a:spLocks noGrp="1"/>
          </p:cNvSpPr>
          <p:nvPr>
            <p:ph type="body" sz="quarter" idx="10"/>
          </p:nvPr>
        </p:nvSpPr>
        <p:spPr/>
        <p:txBody>
          <a:bodyPr>
            <a:normAutofit fontScale="92500" lnSpcReduction="10000"/>
          </a:bodyPr>
          <a:lstStyle/>
          <a:p>
            <a:r>
              <a:rPr lang="it-IT" b="1" dirty="0">
                <a:hlinkClick r:id="rId3"/>
              </a:rPr>
              <a:t>@</a:t>
            </a:r>
            <a:r>
              <a:rPr lang="it-IT" u="sng" dirty="0" err="1">
                <a:hlinkClick r:id="rId3"/>
              </a:rPr>
              <a:t>signorellidenis</a:t>
            </a:r>
            <a:r>
              <a:rPr lang="it-IT" b="1" dirty="0">
                <a:hlinkClick r:id="rId3"/>
              </a:rPr>
              <a:t> </a:t>
            </a:r>
            <a:endParaRPr lang="it-IT" b="1" dirty="0"/>
          </a:p>
          <a:p>
            <a:endParaRPr lang="en-US" dirty="0"/>
          </a:p>
        </p:txBody>
      </p:sp>
      <p:sp>
        <p:nvSpPr>
          <p:cNvPr id="7" name="Text Placeholder 6">
            <a:extLst>
              <a:ext uri="{FF2B5EF4-FFF2-40B4-BE49-F238E27FC236}">
                <a16:creationId xmlns:a16="http://schemas.microsoft.com/office/drawing/2014/main" id="{5E39D7F1-ED04-48F8-B4A9-96B43565281F}"/>
              </a:ext>
            </a:extLst>
          </p:cNvPr>
          <p:cNvSpPr>
            <a:spLocks noGrp="1"/>
          </p:cNvSpPr>
          <p:nvPr>
            <p:ph type="body" sz="quarter" idx="11"/>
          </p:nvPr>
        </p:nvSpPr>
        <p:spPr>
          <a:xfrm>
            <a:off x="6427474" y="4035821"/>
            <a:ext cx="3877110" cy="431020"/>
          </a:xfrm>
        </p:spPr>
        <p:txBody>
          <a:bodyPr>
            <a:normAutofit fontScale="62500" lnSpcReduction="20000"/>
          </a:bodyPr>
          <a:lstStyle/>
          <a:p>
            <a:r>
              <a:rPr lang="en-US" dirty="0"/>
              <a:t>https://github.com/SignorelliDenis</a:t>
            </a:r>
          </a:p>
        </p:txBody>
      </p:sp>
      <p:sp>
        <p:nvSpPr>
          <p:cNvPr id="8" name="Text Placeholder 7">
            <a:extLst>
              <a:ext uri="{FF2B5EF4-FFF2-40B4-BE49-F238E27FC236}">
                <a16:creationId xmlns:a16="http://schemas.microsoft.com/office/drawing/2014/main" id="{2A12E99D-348B-4644-9C1E-5EE333B378ED}"/>
              </a:ext>
            </a:extLst>
          </p:cNvPr>
          <p:cNvSpPr>
            <a:spLocks noGrp="1"/>
          </p:cNvSpPr>
          <p:nvPr>
            <p:ph type="body" sz="quarter" idx="12"/>
          </p:nvPr>
        </p:nvSpPr>
        <p:spPr>
          <a:xfrm>
            <a:off x="6377399" y="5702874"/>
            <a:ext cx="4574355" cy="431020"/>
          </a:xfrm>
        </p:spPr>
        <p:txBody>
          <a:bodyPr>
            <a:noAutofit/>
          </a:bodyPr>
          <a:lstStyle/>
          <a:p>
            <a:r>
              <a:rPr lang="en-US" sz="1800" dirty="0"/>
              <a:t>https://www.linkedin.com/in/denisignorelli/</a:t>
            </a:r>
          </a:p>
        </p:txBody>
      </p:sp>
      <p:sp>
        <p:nvSpPr>
          <p:cNvPr id="9" name="Text Placeholder 8">
            <a:extLst>
              <a:ext uri="{FF2B5EF4-FFF2-40B4-BE49-F238E27FC236}">
                <a16:creationId xmlns:a16="http://schemas.microsoft.com/office/drawing/2014/main" id="{BA5039AF-CDBD-4D77-962C-1DE2CC0CC143}"/>
              </a:ext>
            </a:extLst>
          </p:cNvPr>
          <p:cNvSpPr>
            <a:spLocks noGrp="1"/>
          </p:cNvSpPr>
          <p:nvPr>
            <p:ph type="body" sz="quarter" idx="13"/>
          </p:nvPr>
        </p:nvSpPr>
        <p:spPr>
          <a:xfrm>
            <a:off x="857250" y="5153025"/>
            <a:ext cx="2670175" cy="654050"/>
          </a:xfrm>
        </p:spPr>
        <p:txBody>
          <a:bodyPr/>
          <a:lstStyle/>
          <a:p>
            <a:r>
              <a:rPr lang="en-US" dirty="0"/>
              <a:t>Denis Signorelli</a:t>
            </a:r>
          </a:p>
        </p:txBody>
      </p:sp>
      <p:pic>
        <p:nvPicPr>
          <p:cNvPr id="3" name="Picture 2">
            <a:extLst>
              <a:ext uri="{FF2B5EF4-FFF2-40B4-BE49-F238E27FC236}">
                <a16:creationId xmlns:a16="http://schemas.microsoft.com/office/drawing/2014/main" id="{6B7E1C46-08F0-42E8-980F-AE3EB39FB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692" y="2573258"/>
            <a:ext cx="2592509" cy="2541247"/>
          </a:xfrm>
          <a:prstGeom prst="rect">
            <a:avLst/>
          </a:prstGeom>
        </p:spPr>
      </p:pic>
    </p:spTree>
    <p:extLst>
      <p:ext uri="{BB962C8B-B14F-4D97-AF65-F5344CB8AC3E}">
        <p14:creationId xmlns:p14="http://schemas.microsoft.com/office/powerpoint/2010/main" val="26760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771E-2128-4DBD-B30D-0B17182FC678}"/>
              </a:ext>
            </a:extLst>
          </p:cNvPr>
          <p:cNvSpPr>
            <a:spLocks noGrp="1"/>
          </p:cNvSpPr>
          <p:nvPr>
            <p:ph type="title"/>
          </p:nvPr>
        </p:nvSpPr>
        <p:spPr>
          <a:xfrm>
            <a:off x="480393" y="48430"/>
            <a:ext cx="2106706" cy="788257"/>
          </a:xfrm>
        </p:spPr>
        <p:txBody>
          <a:bodyPr/>
          <a:lstStyle/>
          <a:p>
            <a:pPr algn="ctr"/>
            <a:r>
              <a:rPr lang="en-US" sz="4000" dirty="0">
                <a:latin typeface="Segoe UI Light" panose="020B0502040204020203" pitchFamily="34" charset="0"/>
                <a:cs typeface="Segoe UI Light" panose="020B0502040204020203" pitchFamily="34" charset="0"/>
              </a:rPr>
              <a:t>Agenda</a:t>
            </a:r>
          </a:p>
        </p:txBody>
      </p:sp>
      <p:grpSp>
        <p:nvGrpSpPr>
          <p:cNvPr id="3" name="Group 2">
            <a:extLst>
              <a:ext uri="{FF2B5EF4-FFF2-40B4-BE49-F238E27FC236}">
                <a16:creationId xmlns:a16="http://schemas.microsoft.com/office/drawing/2014/main" id="{1406EC1D-BE6D-41CA-88E6-F90E2005F93C}"/>
              </a:ext>
            </a:extLst>
          </p:cNvPr>
          <p:cNvGrpSpPr/>
          <p:nvPr/>
        </p:nvGrpSpPr>
        <p:grpSpPr>
          <a:xfrm>
            <a:off x="480393" y="1418253"/>
            <a:ext cx="1199117" cy="5167832"/>
            <a:chOff x="10881678" y="1212849"/>
            <a:chExt cx="1288320" cy="5487191"/>
          </a:xfrm>
        </p:grpSpPr>
        <p:pic>
          <p:nvPicPr>
            <p:cNvPr id="4" name="Picture 3">
              <a:extLst>
                <a:ext uri="{FF2B5EF4-FFF2-40B4-BE49-F238E27FC236}">
                  <a16:creationId xmlns:a16="http://schemas.microsoft.com/office/drawing/2014/main" id="{95FEF27C-22A5-4E9F-BB5D-A2AFE739002E}"/>
                </a:ext>
              </a:extLst>
            </p:cNvPr>
            <p:cNvPicPr>
              <a:picLocks noChangeAspect="1"/>
            </p:cNvPicPr>
            <p:nvPr/>
          </p:nvPicPr>
          <p:blipFill>
            <a:blip r:embed="rId3"/>
            <a:stretch>
              <a:fillRect/>
            </a:stretch>
          </p:blipFill>
          <p:spPr>
            <a:xfrm>
              <a:off x="10881678" y="1212849"/>
              <a:ext cx="1280160" cy="1271738"/>
            </a:xfrm>
            <a:prstGeom prst="rect">
              <a:avLst/>
            </a:prstGeom>
          </p:spPr>
        </p:pic>
        <p:pic>
          <p:nvPicPr>
            <p:cNvPr id="5" name="Picture 4">
              <a:extLst>
                <a:ext uri="{FF2B5EF4-FFF2-40B4-BE49-F238E27FC236}">
                  <a16:creationId xmlns:a16="http://schemas.microsoft.com/office/drawing/2014/main" id="{6AD1CA6E-BE0C-410A-87A3-FAB8B123743D}"/>
                </a:ext>
              </a:extLst>
            </p:cNvPr>
            <p:cNvPicPr>
              <a:picLocks noChangeAspect="1"/>
            </p:cNvPicPr>
            <p:nvPr/>
          </p:nvPicPr>
          <p:blipFill>
            <a:blip r:embed="rId4"/>
            <a:stretch>
              <a:fillRect/>
            </a:stretch>
          </p:blipFill>
          <p:spPr>
            <a:xfrm>
              <a:off x="10889838" y="2601005"/>
              <a:ext cx="1280160" cy="1305935"/>
            </a:xfrm>
            <a:prstGeom prst="rect">
              <a:avLst/>
            </a:prstGeom>
          </p:spPr>
        </p:pic>
        <p:pic>
          <p:nvPicPr>
            <p:cNvPr id="6" name="Picture 5">
              <a:extLst>
                <a:ext uri="{FF2B5EF4-FFF2-40B4-BE49-F238E27FC236}">
                  <a16:creationId xmlns:a16="http://schemas.microsoft.com/office/drawing/2014/main" id="{1C12DAAF-474D-4C7E-8CFE-24A1ED26ACE5}"/>
                </a:ext>
              </a:extLst>
            </p:cNvPr>
            <p:cNvPicPr>
              <a:picLocks noChangeAspect="1"/>
            </p:cNvPicPr>
            <p:nvPr/>
          </p:nvPicPr>
          <p:blipFill>
            <a:blip r:embed="rId5"/>
            <a:stretch>
              <a:fillRect/>
            </a:stretch>
          </p:blipFill>
          <p:spPr>
            <a:xfrm>
              <a:off x="10889838" y="4023358"/>
              <a:ext cx="1280160" cy="1288638"/>
            </a:xfrm>
            <a:prstGeom prst="rect">
              <a:avLst/>
            </a:prstGeom>
          </p:spPr>
        </p:pic>
        <p:pic>
          <p:nvPicPr>
            <p:cNvPr id="7" name="Picture 6">
              <a:extLst>
                <a:ext uri="{FF2B5EF4-FFF2-40B4-BE49-F238E27FC236}">
                  <a16:creationId xmlns:a16="http://schemas.microsoft.com/office/drawing/2014/main" id="{3E6348CC-A5A1-4EC4-9CEC-17FA3F5E6A81}"/>
                </a:ext>
              </a:extLst>
            </p:cNvPr>
            <p:cNvPicPr>
              <a:picLocks noChangeAspect="1"/>
            </p:cNvPicPr>
            <p:nvPr/>
          </p:nvPicPr>
          <p:blipFill>
            <a:blip r:embed="rId6"/>
            <a:stretch>
              <a:fillRect/>
            </a:stretch>
          </p:blipFill>
          <p:spPr>
            <a:xfrm>
              <a:off x="10881678" y="5428414"/>
              <a:ext cx="1280160" cy="1271626"/>
            </a:xfrm>
            <a:prstGeom prst="rect">
              <a:avLst/>
            </a:prstGeom>
          </p:spPr>
        </p:pic>
      </p:grpSp>
      <p:sp>
        <p:nvSpPr>
          <p:cNvPr id="8" name="Rectangle 7">
            <a:extLst>
              <a:ext uri="{FF2B5EF4-FFF2-40B4-BE49-F238E27FC236}">
                <a16:creationId xmlns:a16="http://schemas.microsoft.com/office/drawing/2014/main" id="{ABECEF5D-A7F5-4E92-9926-8ADBF55B9628}"/>
              </a:ext>
            </a:extLst>
          </p:cNvPr>
          <p:cNvSpPr/>
          <p:nvPr/>
        </p:nvSpPr>
        <p:spPr>
          <a:xfrm>
            <a:off x="2230355" y="1653021"/>
            <a:ext cx="5407442" cy="553998"/>
          </a:xfrm>
          <a:prstGeom prst="rect">
            <a:avLst/>
          </a:prstGeom>
        </p:spPr>
        <p:txBody>
          <a:bodyPr wrap="none">
            <a:spAutoFit/>
          </a:bodyPr>
          <a:lstStyle/>
          <a:p>
            <a:pPr marL="280121" indent="-280121">
              <a:buFont typeface="Wingdings" panose="05000000000000000000" pitchFamily="2" charset="2"/>
              <a:buChar char="v"/>
            </a:pPr>
            <a:r>
              <a:rPr lang="en-US" sz="3000" dirty="0">
                <a:latin typeface="Segoe UI Light" panose="020B0502040204020203" pitchFamily="34" charset="0"/>
                <a:cs typeface="Segoe UI Light" panose="020B0502040204020203" pitchFamily="34" charset="0"/>
              </a:rPr>
              <a:t> Overview </a:t>
            </a:r>
            <a:r>
              <a:rPr lang="en-US" sz="3000" dirty="0" err="1">
                <a:latin typeface="Segoe UI Light" panose="020B0502040204020203" pitchFamily="34" charset="0"/>
                <a:cs typeface="Segoe UI Light" panose="020B0502040204020203" pitchFamily="34" charset="0"/>
              </a:rPr>
              <a:t>su</a:t>
            </a:r>
            <a:r>
              <a:rPr lang="en-US" sz="3000" dirty="0">
                <a:latin typeface="Segoe UI Light" panose="020B0502040204020203" pitchFamily="34" charset="0"/>
                <a:cs typeface="Segoe UI Light" panose="020B0502040204020203" pitchFamily="34" charset="0"/>
              </a:rPr>
              <a:t> Microsoft Teams;</a:t>
            </a:r>
          </a:p>
        </p:txBody>
      </p:sp>
      <p:sp>
        <p:nvSpPr>
          <p:cNvPr id="9" name="Rectangle 8">
            <a:extLst>
              <a:ext uri="{FF2B5EF4-FFF2-40B4-BE49-F238E27FC236}">
                <a16:creationId xmlns:a16="http://schemas.microsoft.com/office/drawing/2014/main" id="{3D242EF5-A941-41AA-8246-3F426B0A1108}"/>
              </a:ext>
            </a:extLst>
          </p:cNvPr>
          <p:cNvSpPr/>
          <p:nvPr/>
        </p:nvSpPr>
        <p:spPr>
          <a:xfrm>
            <a:off x="2230356" y="2400042"/>
            <a:ext cx="3636252" cy="553998"/>
          </a:xfrm>
          <a:prstGeom prst="rect">
            <a:avLst/>
          </a:prstGeom>
        </p:spPr>
        <p:txBody>
          <a:bodyPr wrap="none">
            <a:spAutoFit/>
          </a:bodyPr>
          <a:lstStyle/>
          <a:p>
            <a:pPr marL="336145" indent="-336145">
              <a:buFont typeface="Wingdings" panose="05000000000000000000" pitchFamily="2" charset="2"/>
              <a:buChar char="v"/>
            </a:pPr>
            <a:r>
              <a:rPr lang="it-IT" sz="3000" dirty="0">
                <a:latin typeface="Segoe UI Light" panose="020B0502040204020203" pitchFamily="34" charset="0"/>
                <a:cs typeface="Segoe UI Light" panose="020B0502040204020203" pitchFamily="34" charset="0"/>
              </a:rPr>
              <a:t> Office 365 Groups;</a:t>
            </a:r>
          </a:p>
        </p:txBody>
      </p:sp>
      <p:sp>
        <p:nvSpPr>
          <p:cNvPr id="10" name="Rectangle 9">
            <a:extLst>
              <a:ext uri="{FF2B5EF4-FFF2-40B4-BE49-F238E27FC236}">
                <a16:creationId xmlns:a16="http://schemas.microsoft.com/office/drawing/2014/main" id="{6566C47D-7D45-49F8-BF0C-68B7102DD5D2}"/>
              </a:ext>
            </a:extLst>
          </p:cNvPr>
          <p:cNvSpPr/>
          <p:nvPr/>
        </p:nvSpPr>
        <p:spPr>
          <a:xfrm>
            <a:off x="2230355" y="3147063"/>
            <a:ext cx="6320448" cy="553998"/>
          </a:xfrm>
          <a:prstGeom prst="rect">
            <a:avLst/>
          </a:prstGeom>
        </p:spPr>
        <p:txBody>
          <a:bodyPr wrap="none">
            <a:spAutoFit/>
          </a:bodyPr>
          <a:lstStyle/>
          <a:p>
            <a:pPr marL="336145" indent="-336145">
              <a:buFont typeface="Wingdings" panose="05000000000000000000" pitchFamily="2" charset="2"/>
              <a:buChar char="v"/>
            </a:pPr>
            <a:r>
              <a:rPr lang="it-IT" sz="3000" dirty="0">
                <a:latin typeface="Segoe UI Light" panose="020B0502040204020203" pitchFamily="34" charset="0"/>
                <a:cs typeface="Segoe UI Light" panose="020B0502040204020203" pitchFamily="34" charset="0"/>
              </a:rPr>
              <a:t> Come essere produttivi con Teams;</a:t>
            </a:r>
          </a:p>
        </p:txBody>
      </p:sp>
      <p:sp>
        <p:nvSpPr>
          <p:cNvPr id="11" name="Rectangle 10">
            <a:extLst>
              <a:ext uri="{FF2B5EF4-FFF2-40B4-BE49-F238E27FC236}">
                <a16:creationId xmlns:a16="http://schemas.microsoft.com/office/drawing/2014/main" id="{DB49791D-BAAF-45DB-9A9D-5AB0D2734CE7}"/>
              </a:ext>
            </a:extLst>
          </p:cNvPr>
          <p:cNvSpPr/>
          <p:nvPr/>
        </p:nvSpPr>
        <p:spPr>
          <a:xfrm>
            <a:off x="2239424" y="3894083"/>
            <a:ext cx="2622834" cy="553998"/>
          </a:xfrm>
          <a:prstGeom prst="rect">
            <a:avLst/>
          </a:prstGeom>
        </p:spPr>
        <p:txBody>
          <a:bodyPr wrap="none">
            <a:spAutoFit/>
          </a:bodyPr>
          <a:lstStyle/>
          <a:p>
            <a:pPr marL="336145" indent="-336145">
              <a:buFont typeface="Wingdings" panose="05000000000000000000" pitchFamily="2" charset="2"/>
              <a:buChar char="v"/>
            </a:pPr>
            <a:r>
              <a:rPr lang="it-IT" sz="3000" dirty="0">
                <a:latin typeface="Segoe UI Light" panose="020B0502040204020203" pitchFamily="34" charset="0"/>
                <a:cs typeface="Segoe UI Light" panose="020B0502040204020203" pitchFamily="34" charset="0"/>
              </a:rPr>
              <a:t> Compliance;</a:t>
            </a:r>
          </a:p>
        </p:txBody>
      </p:sp>
      <p:sp>
        <p:nvSpPr>
          <p:cNvPr id="12" name="Rectangle 11">
            <a:extLst>
              <a:ext uri="{FF2B5EF4-FFF2-40B4-BE49-F238E27FC236}">
                <a16:creationId xmlns:a16="http://schemas.microsoft.com/office/drawing/2014/main" id="{5B0780A1-4728-4F01-A37E-32591F6C1CDD}"/>
              </a:ext>
            </a:extLst>
          </p:cNvPr>
          <p:cNvSpPr/>
          <p:nvPr/>
        </p:nvSpPr>
        <p:spPr>
          <a:xfrm>
            <a:off x="2239424" y="4641103"/>
            <a:ext cx="1704313" cy="553998"/>
          </a:xfrm>
          <a:prstGeom prst="rect">
            <a:avLst/>
          </a:prstGeom>
        </p:spPr>
        <p:txBody>
          <a:bodyPr wrap="none">
            <a:spAutoFit/>
          </a:bodyPr>
          <a:lstStyle/>
          <a:p>
            <a:pPr marL="336145" indent="-336145">
              <a:buFont typeface="Wingdings" panose="05000000000000000000" pitchFamily="2" charset="2"/>
              <a:buChar char="v"/>
            </a:pPr>
            <a:r>
              <a:rPr lang="pt-BR" sz="3000" dirty="0">
                <a:latin typeface="Segoe UI Light" panose="020B0502040204020203" pitchFamily="34" charset="0"/>
                <a:cs typeface="Segoe UI Light" panose="020B0502040204020203" pitchFamily="34" charset="0"/>
              </a:rPr>
              <a:t> Demo;</a:t>
            </a:r>
          </a:p>
        </p:txBody>
      </p:sp>
      <p:sp>
        <p:nvSpPr>
          <p:cNvPr id="15" name="Rectangle 14">
            <a:extLst>
              <a:ext uri="{FF2B5EF4-FFF2-40B4-BE49-F238E27FC236}">
                <a16:creationId xmlns:a16="http://schemas.microsoft.com/office/drawing/2014/main" id="{93029761-B4D3-4687-9FD5-085D1575553B}"/>
              </a:ext>
            </a:extLst>
          </p:cNvPr>
          <p:cNvSpPr/>
          <p:nvPr/>
        </p:nvSpPr>
        <p:spPr>
          <a:xfrm>
            <a:off x="2230355" y="5388123"/>
            <a:ext cx="1537537" cy="553998"/>
          </a:xfrm>
          <a:prstGeom prst="rect">
            <a:avLst/>
          </a:prstGeom>
        </p:spPr>
        <p:txBody>
          <a:bodyPr wrap="none">
            <a:spAutoFit/>
          </a:bodyPr>
          <a:lstStyle/>
          <a:p>
            <a:pPr marL="336145" indent="-336145">
              <a:buFont typeface="Wingdings" panose="05000000000000000000" pitchFamily="2" charset="2"/>
              <a:buChar char="v"/>
            </a:pPr>
            <a:r>
              <a:rPr lang="pt-BR" sz="3000" dirty="0">
                <a:latin typeface="Segoe UI Light" panose="020B0502040204020203" pitchFamily="34" charset="0"/>
                <a:cs typeface="Segoe UI Light" panose="020B0502040204020203" pitchFamily="34" charset="0"/>
              </a:rPr>
              <a:t> Q&amp;A.</a:t>
            </a:r>
          </a:p>
        </p:txBody>
      </p:sp>
    </p:spTree>
    <p:extLst>
      <p:ext uri="{BB962C8B-B14F-4D97-AF65-F5344CB8AC3E}">
        <p14:creationId xmlns:p14="http://schemas.microsoft.com/office/powerpoint/2010/main" val="267379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52" name="Title 51"/>
          <p:cNvSpPr>
            <a:spLocks noGrp="1"/>
          </p:cNvSpPr>
          <p:nvPr>
            <p:ph type="title"/>
          </p:nvPr>
        </p:nvSpPr>
        <p:spPr>
          <a:xfrm>
            <a:off x="490295" y="431755"/>
            <a:ext cx="3620115" cy="725672"/>
          </a:xfrm>
        </p:spPr>
        <p:txBody>
          <a:bodyPr/>
          <a:lstStyle/>
          <a:p>
            <a:r>
              <a:rPr lang="en-US" sz="4000" dirty="0">
                <a:solidFill>
                  <a:srgbClr val="4472C4"/>
                </a:solidFill>
                <a:latin typeface="Segoe UI Light" panose="020B0502040204020203" pitchFamily="34" charset="0"/>
                <a:cs typeface="Segoe UI Light" panose="020B0502040204020203" pitchFamily="34" charset="0"/>
              </a:rPr>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298742" y="1137917"/>
            <a:ext cx="5665663" cy="276999"/>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Segoe UI Semilight" charset="0"/>
                <a:cs typeface="Segoe UI Semilight" charset="0"/>
              </a:rPr>
              <a:t>The hub for teamwork in Microsoft 365</a:t>
            </a:r>
            <a:endParaRPr kumimoji="0" lang="en-US" b="0" i="0" u="none" strike="noStrike" kern="1200" cap="none" spc="0" normalizeH="0" baseline="0" noProof="0" dirty="0">
              <a:ln>
                <a:noFill/>
              </a:ln>
              <a:solidFill>
                <a:srgbClr val="2F2F2F"/>
              </a:solidFill>
              <a:effectLst/>
              <a:uLnTx/>
              <a:uFillTx/>
              <a:latin typeface="Segoe UI"/>
              <a:ea typeface="Segoe UI Semilight" charset="0"/>
              <a:cs typeface="Segoe UI Semilight" charset="0"/>
            </a:endParaRPr>
          </a:p>
        </p:txBody>
      </p:sp>
      <p:sp>
        <p:nvSpPr>
          <p:cNvPr id="30" name="TextBox 29">
            <a:extLst>
              <a:ext uri="{FF2B5EF4-FFF2-40B4-BE49-F238E27FC236}">
                <a16:creationId xmlns:a16="http://schemas.microsoft.com/office/drawing/2014/main" id="{20830D0B-B21A-42E0-AD19-C43200884DDD}"/>
              </a:ext>
            </a:extLst>
          </p:cNvPr>
          <p:cNvSpPr txBox="1"/>
          <p:nvPr/>
        </p:nvSpPr>
        <p:spPr>
          <a:xfrm>
            <a:off x="1157928" y="2041528"/>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57928" y="2370714"/>
            <a:ext cx="3681932"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2F2F2F"/>
                </a:solidFill>
                <a:effectLst/>
                <a:uLnTx/>
                <a:uFillTx/>
                <a:latin typeface="Segoe UI"/>
                <a:ea typeface="+mn-ea"/>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157928" y="3080253"/>
            <a:ext cx="348075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57928" y="3415901"/>
            <a:ext cx="3480750"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2F2F2F"/>
                </a:solidFill>
                <a:effectLst/>
                <a:uLnTx/>
                <a:uFillTx/>
                <a:latin typeface="Segoe UI"/>
                <a:ea typeface="+mn-ea"/>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157928" y="4125439"/>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57928" y="4487460"/>
            <a:ext cx="3681932"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2F2F2F"/>
                </a:solidFill>
                <a:effectLst/>
                <a:uLnTx/>
                <a:uFillTx/>
                <a:latin typeface="Segoe UI"/>
                <a:ea typeface="+mn-ea"/>
                <a:cs typeface="Segoe UI Semibold" charset="0"/>
              </a:rPr>
              <a:t>with 3rd 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157929" y="5196999"/>
            <a:ext cx="381808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57930" y="5535058"/>
            <a:ext cx="3036329" cy="421910"/>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2F2F2F"/>
                </a:solidFill>
                <a:effectLst/>
                <a:uLnTx/>
                <a:uFillTx/>
                <a:latin typeface="Segoe UI"/>
                <a:ea typeface="+mn-ea"/>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546633" y="2156828"/>
            <a:ext cx="314987" cy="215873"/>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6E6E6"/>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520080" y="3120797"/>
            <a:ext cx="363863" cy="368029"/>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515210" y="4206368"/>
            <a:ext cx="372390" cy="445820"/>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566303" y="5257476"/>
            <a:ext cx="282954" cy="371378"/>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2857" y="2967699"/>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2857" y="3992047"/>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2857" y="5016394"/>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2857" y="1943352"/>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a:stretch/>
        </p:blipFill>
        <p:spPr>
          <a:xfrm>
            <a:off x="4480781" y="563669"/>
            <a:ext cx="7710356" cy="6293361"/>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3"/>
          <a:srcRect r="24765"/>
          <a:stretch/>
        </p:blipFill>
        <p:spPr>
          <a:xfrm>
            <a:off x="5142667" y="847792"/>
            <a:ext cx="7048470" cy="5269791"/>
          </a:xfrm>
          <a:prstGeom prst="rect">
            <a:avLst/>
          </a:prstGeom>
        </p:spPr>
      </p:pic>
      <p:pic>
        <p:nvPicPr>
          <p:cNvPr id="59" name="2.1 (files)" descr="A screenshot of a cell phone&#10;&#10;Description generated with very high confidence">
            <a:extLst>
              <a:ext uri="{FF2B5EF4-FFF2-40B4-BE49-F238E27FC236}">
                <a16:creationId xmlns:a16="http://schemas.microsoft.com/office/drawing/2014/main" id="{2705D32B-912A-4079-A49D-FB1D9B67243F}"/>
              </a:ext>
            </a:extLst>
          </p:cNvPr>
          <p:cNvPicPr>
            <a:picLocks noChangeAspect="1"/>
          </p:cNvPicPr>
          <p:nvPr/>
        </p:nvPicPr>
        <p:blipFill rotWithShape="1">
          <a:blip r:embed="rId3"/>
          <a:srcRect l="37319" t="55561" r="36291" b="38176"/>
          <a:stretch/>
        </p:blipFill>
        <p:spPr>
          <a:xfrm>
            <a:off x="8130038" y="3684112"/>
            <a:ext cx="3585552" cy="478751"/>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3"/>
          <a:srcRect l="32124" t="11368" r="64669" b="85897"/>
          <a:stretch/>
        </p:blipFill>
        <p:spPr>
          <a:xfrm>
            <a:off x="8042172" y="1378314"/>
            <a:ext cx="587573" cy="281980"/>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60482" y="847792"/>
            <a:ext cx="7030655" cy="5269790"/>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42667" y="847792"/>
            <a:ext cx="7048470" cy="5269790"/>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141958" y="6117583"/>
            <a:ext cx="7075521" cy="107844"/>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96001" y="798268"/>
            <a:ext cx="4068075" cy="361614"/>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141249" y="1079954"/>
            <a:ext cx="415292" cy="5068377"/>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050956" y="6139537"/>
            <a:ext cx="590609" cy="72375"/>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140272" y="1081813"/>
            <a:ext cx="391498" cy="5026054"/>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4972852" y="2547378"/>
            <a:ext cx="772081" cy="620422"/>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4972852" y="1058693"/>
            <a:ext cx="772081" cy="633189"/>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78093" y="5494531"/>
            <a:ext cx="766840" cy="637761"/>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4972852" y="1793806"/>
            <a:ext cx="772081" cy="659977"/>
          </a:xfrm>
          <a:prstGeom prst="rect">
            <a:avLst/>
          </a:prstGeom>
          <a:ln w="38100">
            <a:solidFill>
              <a:srgbClr val="616A95"/>
            </a:solidFill>
            <a:miter lim="800000"/>
          </a:ln>
        </p:spPr>
      </p:pic>
    </p:spTree>
    <p:extLst>
      <p:ext uri="{BB962C8B-B14F-4D97-AF65-F5344CB8AC3E}">
        <p14:creationId xmlns:p14="http://schemas.microsoft.com/office/powerpoint/2010/main" val="28578248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decel="100000" fill="hold" nodeType="click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par>
                                <p:cTn id="16" presetID="53" presetClass="entr" presetSubtype="16"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 calcmode="lin" valueType="num">
                                      <p:cBhvr>
                                        <p:cTn id="18" dur="500" fill="hold"/>
                                        <p:tgtEl>
                                          <p:spTgt spid="107"/>
                                        </p:tgtEl>
                                        <p:attrNameLst>
                                          <p:attrName>ppt_w</p:attrName>
                                        </p:attrNameLst>
                                      </p:cBhvr>
                                      <p:tavLst>
                                        <p:tav tm="0">
                                          <p:val>
                                            <p:fltVal val="0"/>
                                          </p:val>
                                        </p:tav>
                                        <p:tav tm="100000">
                                          <p:val>
                                            <p:strVal val="#ppt_w"/>
                                          </p:val>
                                        </p:tav>
                                      </p:tavLst>
                                    </p:anim>
                                    <p:anim calcmode="lin" valueType="num">
                                      <p:cBhvr>
                                        <p:cTn id="19" dur="500" fill="hold"/>
                                        <p:tgtEl>
                                          <p:spTgt spid="107"/>
                                        </p:tgtEl>
                                        <p:attrNameLst>
                                          <p:attrName>ppt_h</p:attrName>
                                        </p:attrNameLst>
                                      </p:cBhvr>
                                      <p:tavLst>
                                        <p:tav tm="0">
                                          <p:val>
                                            <p:fltVal val="0"/>
                                          </p:val>
                                        </p:tav>
                                        <p:tav tm="100000">
                                          <p:val>
                                            <p:strVal val="#ppt_h"/>
                                          </p:val>
                                        </p:tav>
                                      </p:tavLst>
                                    </p:anim>
                                    <p:animEffect transition="in" filter="fade">
                                      <p:cBhvr>
                                        <p:cTn id="20" dur="500"/>
                                        <p:tgtEl>
                                          <p:spTgt spid="107"/>
                                        </p:tgtEl>
                                      </p:cBhvr>
                                    </p:animEffect>
                                  </p:childTnLst>
                                </p:cTn>
                              </p:par>
                              <p:par>
                                <p:cTn id="21" presetID="53" presetClass="entr" presetSubtype="16"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anim calcmode="lin" valueType="num">
                                      <p:cBhvr>
                                        <p:cTn id="23" dur="500" fill="hold"/>
                                        <p:tgtEl>
                                          <p:spTgt spid="109"/>
                                        </p:tgtEl>
                                        <p:attrNameLst>
                                          <p:attrName>ppt_w</p:attrName>
                                        </p:attrNameLst>
                                      </p:cBhvr>
                                      <p:tavLst>
                                        <p:tav tm="0">
                                          <p:val>
                                            <p:fltVal val="0"/>
                                          </p:val>
                                        </p:tav>
                                        <p:tav tm="100000">
                                          <p:val>
                                            <p:strVal val="#ppt_w"/>
                                          </p:val>
                                        </p:tav>
                                      </p:tavLst>
                                    </p:anim>
                                    <p:anim calcmode="lin" valueType="num">
                                      <p:cBhvr>
                                        <p:cTn id="24" dur="500" fill="hold"/>
                                        <p:tgtEl>
                                          <p:spTgt spid="109"/>
                                        </p:tgtEl>
                                        <p:attrNameLst>
                                          <p:attrName>ppt_h</p:attrName>
                                        </p:attrNameLst>
                                      </p:cBhvr>
                                      <p:tavLst>
                                        <p:tav tm="0">
                                          <p:val>
                                            <p:fltVal val="0"/>
                                          </p:val>
                                        </p:tav>
                                        <p:tav tm="100000">
                                          <p:val>
                                            <p:strVal val="#ppt_h"/>
                                          </p:val>
                                        </p:tav>
                                      </p:tavLst>
                                    </p:anim>
                                    <p:animEffect transition="in" filter="fade">
                                      <p:cBhvr>
                                        <p:cTn id="25" dur="500"/>
                                        <p:tgtEl>
                                          <p:spTgt spid="109"/>
                                        </p:tgtEl>
                                      </p:cBhvr>
                                    </p:animEffect>
                                  </p:childTnLst>
                                </p:cTn>
                              </p:par>
                              <p:par>
                                <p:cTn id="26" presetID="53" presetClass="entr" presetSubtype="16" fill="hold" nodeType="with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500" fill="hold"/>
                                        <p:tgtEl>
                                          <p:spTgt spid="106"/>
                                        </p:tgtEl>
                                        <p:attrNameLst>
                                          <p:attrName>ppt_w</p:attrName>
                                        </p:attrNameLst>
                                      </p:cBhvr>
                                      <p:tavLst>
                                        <p:tav tm="0">
                                          <p:val>
                                            <p:fltVal val="0"/>
                                          </p:val>
                                        </p:tav>
                                        <p:tav tm="100000">
                                          <p:val>
                                            <p:strVal val="#ppt_w"/>
                                          </p:val>
                                        </p:tav>
                                      </p:tavLst>
                                    </p:anim>
                                    <p:anim calcmode="lin" valueType="num">
                                      <p:cBhvr>
                                        <p:cTn id="29" dur="500" fill="hold"/>
                                        <p:tgtEl>
                                          <p:spTgt spid="106"/>
                                        </p:tgtEl>
                                        <p:attrNameLst>
                                          <p:attrName>ppt_h</p:attrName>
                                        </p:attrNameLst>
                                      </p:cBhvr>
                                      <p:tavLst>
                                        <p:tav tm="0">
                                          <p:val>
                                            <p:fltVal val="0"/>
                                          </p:val>
                                        </p:tav>
                                        <p:tav tm="100000">
                                          <p:val>
                                            <p:strVal val="#ppt_h"/>
                                          </p:val>
                                        </p:tav>
                                      </p:tavLst>
                                    </p:anim>
                                    <p:animEffect transition="in" filter="fade">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750" fill="hold"/>
                                        <p:tgtEl>
                                          <p:spTgt spid="30">
                                            <p:txEl>
                                              <p:pRg st="0" end="0"/>
                                            </p:txEl>
                                          </p:spTgt>
                                        </p:tgtEl>
                                        <p:attrNameLst>
                                          <p:attrName>style.color</p:attrName>
                                        </p:attrNameLst>
                                      </p:cBhvr>
                                      <p:to>
                                        <a:schemeClr val="accent2"/>
                                      </p:to>
                                    </p:animClr>
                                  </p:childTnLst>
                                </p:cTn>
                              </p:par>
                              <p:par>
                                <p:cTn id="35" presetID="3" presetClass="emph" presetSubtype="2" fill="hold" nodeType="withEffect">
                                  <p:stCondLst>
                                    <p:cond delay="0"/>
                                  </p:stCondLst>
                                  <p:childTnLst>
                                    <p:animClr clrSpc="rgb" dir="cw">
                                      <p:cBhvr override="childStyle">
                                        <p:cTn id="36" dur="750" fill="hold"/>
                                        <p:tgtEl>
                                          <p:spTgt spid="34">
                                            <p:txEl>
                                              <p:pRg st="0" end="0"/>
                                            </p:txEl>
                                          </p:spTgt>
                                        </p:tgtEl>
                                        <p:attrNameLst>
                                          <p:attrName>style.color</p:attrName>
                                        </p:attrNameLst>
                                      </p:cBhvr>
                                      <p:to>
                                        <a:srgbClr val="434D80"/>
                                      </p:to>
                                    </p:animClr>
                                  </p:childTnLst>
                                </p:cTn>
                              </p:par>
                              <p:par>
                                <p:cTn id="37" presetID="10" presetClass="entr" presetSubtype="0" fill="hold" grpId="0" nodeType="with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fade">
                                      <p:cBhvr>
                                        <p:cTn id="39" dur="500"/>
                                        <p:tgtEl>
                                          <p:spTgt spid="127"/>
                                        </p:tgtEl>
                                      </p:cBhvr>
                                    </p:animEffect>
                                  </p:childTnLst>
                                </p:cTn>
                              </p:par>
                              <p:par>
                                <p:cTn id="40" presetID="10" presetClass="entr" presetSubtype="0"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53" presetClass="entr" presetSubtype="16"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p:cTn id="45" dur="500" fill="hold"/>
                                        <p:tgtEl>
                                          <p:spTgt spid="59"/>
                                        </p:tgtEl>
                                        <p:attrNameLst>
                                          <p:attrName>ppt_w</p:attrName>
                                        </p:attrNameLst>
                                      </p:cBhvr>
                                      <p:tavLst>
                                        <p:tav tm="0">
                                          <p:val>
                                            <p:fltVal val="0"/>
                                          </p:val>
                                        </p:tav>
                                        <p:tav tm="100000">
                                          <p:val>
                                            <p:strVal val="#ppt_w"/>
                                          </p:val>
                                        </p:tav>
                                      </p:tavLst>
                                    </p:anim>
                                    <p:anim calcmode="lin" valueType="num">
                                      <p:cBhvr>
                                        <p:cTn id="46" dur="500" fill="hold"/>
                                        <p:tgtEl>
                                          <p:spTgt spid="59"/>
                                        </p:tgtEl>
                                        <p:attrNameLst>
                                          <p:attrName>ppt_h</p:attrName>
                                        </p:attrNameLst>
                                      </p:cBhvr>
                                      <p:tavLst>
                                        <p:tav tm="0">
                                          <p:val>
                                            <p:fltVal val="0"/>
                                          </p:val>
                                        </p:tav>
                                        <p:tav tm="100000">
                                          <p:val>
                                            <p:strVal val="#ppt_h"/>
                                          </p:val>
                                        </p:tav>
                                      </p:tavLst>
                                    </p:anim>
                                    <p:animEffect transition="in" filter="fade">
                                      <p:cBhvr>
                                        <p:cTn id="47" dur="500"/>
                                        <p:tgtEl>
                                          <p:spTgt spid="59"/>
                                        </p:tgtEl>
                                      </p:cBhvr>
                                    </p:animEffect>
                                  </p:childTnLst>
                                </p:cTn>
                              </p:par>
                              <p:par>
                                <p:cTn id="48" presetID="53" presetClass="entr" presetSubtype="16"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anim calcmode="lin" valueType="num">
                                      <p:cBhvr>
                                        <p:cTn id="50" dur="500" fill="hold"/>
                                        <p:tgtEl>
                                          <p:spTgt spid="57"/>
                                        </p:tgtEl>
                                        <p:attrNameLst>
                                          <p:attrName>ppt_w</p:attrName>
                                        </p:attrNameLst>
                                      </p:cBhvr>
                                      <p:tavLst>
                                        <p:tav tm="0">
                                          <p:val>
                                            <p:fltVal val="0"/>
                                          </p:val>
                                        </p:tav>
                                        <p:tav tm="100000">
                                          <p:val>
                                            <p:strVal val="#ppt_w"/>
                                          </p:val>
                                        </p:tav>
                                      </p:tavLst>
                                    </p:anim>
                                    <p:anim calcmode="lin" valueType="num">
                                      <p:cBhvr>
                                        <p:cTn id="51" dur="500" fill="hold"/>
                                        <p:tgtEl>
                                          <p:spTgt spid="57"/>
                                        </p:tgtEl>
                                        <p:attrNameLst>
                                          <p:attrName>ppt_h</p:attrName>
                                        </p:attrNameLst>
                                      </p:cBhvr>
                                      <p:tavLst>
                                        <p:tav tm="0">
                                          <p:val>
                                            <p:fltVal val="0"/>
                                          </p:val>
                                        </p:tav>
                                        <p:tav tm="100000">
                                          <p:val>
                                            <p:strVal val="#ppt_h"/>
                                          </p:val>
                                        </p:tav>
                                      </p:tavLst>
                                    </p:anim>
                                    <p:animEffect transition="in" filter="fade">
                                      <p:cBhvr>
                                        <p:cTn id="52" dur="500"/>
                                        <p:tgtEl>
                                          <p:spTgt spid="57"/>
                                        </p:tgtEl>
                                      </p:cBhvr>
                                    </p:animEffect>
                                  </p:childTnLst>
                                </p:cTn>
                              </p:par>
                              <p:par>
                                <p:cTn id="53" presetID="10" presetClass="exit" presetSubtype="0" fill="hold" grpId="1" nodeType="with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par>
                                <p:cTn id="56" presetID="53" presetClass="exit" presetSubtype="32" fill="hold" nodeType="withEffect">
                                  <p:stCondLst>
                                    <p:cond delay="0"/>
                                  </p:stCondLst>
                                  <p:childTnLst>
                                    <p:anim calcmode="lin" valueType="num">
                                      <p:cBhvr>
                                        <p:cTn id="57" dur="500"/>
                                        <p:tgtEl>
                                          <p:spTgt spid="107"/>
                                        </p:tgtEl>
                                        <p:attrNameLst>
                                          <p:attrName>ppt_w</p:attrName>
                                        </p:attrNameLst>
                                      </p:cBhvr>
                                      <p:tavLst>
                                        <p:tav tm="0">
                                          <p:val>
                                            <p:strVal val="ppt_w"/>
                                          </p:val>
                                        </p:tav>
                                        <p:tav tm="100000">
                                          <p:val>
                                            <p:fltVal val="0"/>
                                          </p:val>
                                        </p:tav>
                                      </p:tavLst>
                                    </p:anim>
                                    <p:anim calcmode="lin" valueType="num">
                                      <p:cBhvr>
                                        <p:cTn id="58" dur="500"/>
                                        <p:tgtEl>
                                          <p:spTgt spid="107"/>
                                        </p:tgtEl>
                                        <p:attrNameLst>
                                          <p:attrName>ppt_h</p:attrName>
                                        </p:attrNameLst>
                                      </p:cBhvr>
                                      <p:tavLst>
                                        <p:tav tm="0">
                                          <p:val>
                                            <p:strVal val="ppt_h"/>
                                          </p:val>
                                        </p:tav>
                                        <p:tav tm="100000">
                                          <p:val>
                                            <p:fltVal val="0"/>
                                          </p:val>
                                        </p:tav>
                                      </p:tavLst>
                                    </p:anim>
                                    <p:animEffect transition="out" filter="fade">
                                      <p:cBhvr>
                                        <p:cTn id="59" dur="500"/>
                                        <p:tgtEl>
                                          <p:spTgt spid="107"/>
                                        </p:tgtEl>
                                      </p:cBhvr>
                                    </p:animEffect>
                                    <p:set>
                                      <p:cBhvr>
                                        <p:cTn id="60" dur="1" fill="hold">
                                          <p:stCondLst>
                                            <p:cond delay="499"/>
                                          </p:stCondLst>
                                        </p:cTn>
                                        <p:tgtEl>
                                          <p:spTgt spid="107"/>
                                        </p:tgtEl>
                                        <p:attrNameLst>
                                          <p:attrName>style.visibility</p:attrName>
                                        </p:attrNameLst>
                                      </p:cBhvr>
                                      <p:to>
                                        <p:strVal val="hidden"/>
                                      </p:to>
                                    </p:set>
                                  </p:childTnLst>
                                </p:cTn>
                              </p:par>
                              <p:par>
                                <p:cTn id="61" presetID="53" presetClass="exit" presetSubtype="32" fill="hold" nodeType="withEffect">
                                  <p:stCondLst>
                                    <p:cond delay="0"/>
                                  </p:stCondLst>
                                  <p:childTnLst>
                                    <p:anim calcmode="lin" valueType="num">
                                      <p:cBhvr>
                                        <p:cTn id="62" dur="500"/>
                                        <p:tgtEl>
                                          <p:spTgt spid="109"/>
                                        </p:tgtEl>
                                        <p:attrNameLst>
                                          <p:attrName>ppt_w</p:attrName>
                                        </p:attrNameLst>
                                      </p:cBhvr>
                                      <p:tavLst>
                                        <p:tav tm="0">
                                          <p:val>
                                            <p:strVal val="ppt_w"/>
                                          </p:val>
                                        </p:tav>
                                        <p:tav tm="100000">
                                          <p:val>
                                            <p:fltVal val="0"/>
                                          </p:val>
                                        </p:tav>
                                      </p:tavLst>
                                    </p:anim>
                                    <p:anim calcmode="lin" valueType="num">
                                      <p:cBhvr>
                                        <p:cTn id="63" dur="500"/>
                                        <p:tgtEl>
                                          <p:spTgt spid="109"/>
                                        </p:tgtEl>
                                        <p:attrNameLst>
                                          <p:attrName>ppt_h</p:attrName>
                                        </p:attrNameLst>
                                      </p:cBhvr>
                                      <p:tavLst>
                                        <p:tav tm="0">
                                          <p:val>
                                            <p:strVal val="ppt_h"/>
                                          </p:val>
                                        </p:tav>
                                        <p:tav tm="100000">
                                          <p:val>
                                            <p:fltVal val="0"/>
                                          </p:val>
                                        </p:tav>
                                      </p:tavLst>
                                    </p:anim>
                                    <p:animEffect transition="out" filter="fade">
                                      <p:cBhvr>
                                        <p:cTn id="64" dur="500"/>
                                        <p:tgtEl>
                                          <p:spTgt spid="109"/>
                                        </p:tgtEl>
                                      </p:cBhvr>
                                    </p:animEffect>
                                    <p:set>
                                      <p:cBhvr>
                                        <p:cTn id="65" dur="1" fill="hold">
                                          <p:stCondLst>
                                            <p:cond delay="499"/>
                                          </p:stCondLst>
                                        </p:cTn>
                                        <p:tgtEl>
                                          <p:spTgt spid="109"/>
                                        </p:tgtEl>
                                        <p:attrNameLst>
                                          <p:attrName>style.visibility</p:attrName>
                                        </p:attrNameLst>
                                      </p:cBhvr>
                                      <p:to>
                                        <p:strVal val="hidden"/>
                                      </p:to>
                                    </p:set>
                                  </p:childTnLst>
                                </p:cTn>
                              </p:par>
                              <p:par>
                                <p:cTn id="66" presetID="53" presetClass="exit" presetSubtype="32" fill="hold" nodeType="withEffect">
                                  <p:stCondLst>
                                    <p:cond delay="0"/>
                                  </p:stCondLst>
                                  <p:childTnLst>
                                    <p:anim calcmode="lin" valueType="num">
                                      <p:cBhvr>
                                        <p:cTn id="67" dur="500"/>
                                        <p:tgtEl>
                                          <p:spTgt spid="106"/>
                                        </p:tgtEl>
                                        <p:attrNameLst>
                                          <p:attrName>ppt_w</p:attrName>
                                        </p:attrNameLst>
                                      </p:cBhvr>
                                      <p:tavLst>
                                        <p:tav tm="0">
                                          <p:val>
                                            <p:strVal val="ppt_w"/>
                                          </p:val>
                                        </p:tav>
                                        <p:tav tm="100000">
                                          <p:val>
                                            <p:fltVal val="0"/>
                                          </p:val>
                                        </p:tav>
                                      </p:tavLst>
                                    </p:anim>
                                    <p:anim calcmode="lin" valueType="num">
                                      <p:cBhvr>
                                        <p:cTn id="68" dur="500"/>
                                        <p:tgtEl>
                                          <p:spTgt spid="106"/>
                                        </p:tgtEl>
                                        <p:attrNameLst>
                                          <p:attrName>ppt_h</p:attrName>
                                        </p:attrNameLst>
                                      </p:cBhvr>
                                      <p:tavLst>
                                        <p:tav tm="0">
                                          <p:val>
                                            <p:strVal val="ppt_h"/>
                                          </p:val>
                                        </p:tav>
                                        <p:tav tm="100000">
                                          <p:val>
                                            <p:fltVal val="0"/>
                                          </p:val>
                                        </p:tav>
                                      </p:tavLst>
                                    </p:anim>
                                    <p:animEffect transition="out" filter="fade">
                                      <p:cBhvr>
                                        <p:cTn id="69" dur="500"/>
                                        <p:tgtEl>
                                          <p:spTgt spid="106"/>
                                        </p:tgtEl>
                                      </p:cBhvr>
                                    </p:animEffect>
                                    <p:set>
                                      <p:cBhvr>
                                        <p:cTn id="70" dur="1" fill="hold">
                                          <p:stCondLst>
                                            <p:cond delay="499"/>
                                          </p:stCondLst>
                                        </p:cTn>
                                        <p:tgtEl>
                                          <p:spTgt spid="10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3" presetClass="emph" presetSubtype="2" fill="hold" nodeType="clickEffect">
                                  <p:stCondLst>
                                    <p:cond delay="0"/>
                                  </p:stCondLst>
                                  <p:childTnLst>
                                    <p:animClr clrSpc="rgb" dir="cw">
                                      <p:cBhvr override="childStyle">
                                        <p:cTn id="74" dur="750" fill="hold"/>
                                        <p:tgtEl>
                                          <p:spTgt spid="34">
                                            <p:txEl>
                                              <p:pRg st="0" end="0"/>
                                            </p:txEl>
                                          </p:spTgt>
                                        </p:tgtEl>
                                        <p:attrNameLst>
                                          <p:attrName>style.color</p:attrName>
                                        </p:attrNameLst>
                                      </p:cBhvr>
                                      <p:to>
                                        <a:schemeClr val="accent2"/>
                                      </p:to>
                                    </p:animClr>
                                  </p:childTnLst>
                                </p:cTn>
                              </p:par>
                              <p:par>
                                <p:cTn id="75" presetID="3" presetClass="emph" presetSubtype="2" fill="hold" nodeType="withEffect">
                                  <p:stCondLst>
                                    <p:cond delay="0"/>
                                  </p:stCondLst>
                                  <p:childTnLst>
                                    <p:animClr clrSpc="rgb" dir="cw">
                                      <p:cBhvr override="childStyle">
                                        <p:cTn id="76" dur="750" fill="hold"/>
                                        <p:tgtEl>
                                          <p:spTgt spid="46">
                                            <p:txEl>
                                              <p:pRg st="0" end="0"/>
                                            </p:txEl>
                                          </p:spTgt>
                                        </p:tgtEl>
                                        <p:attrNameLst>
                                          <p:attrName>style.color</p:attrName>
                                        </p:attrNameLst>
                                      </p:cBhvr>
                                      <p:to>
                                        <a:srgbClr val="434D80"/>
                                      </p:to>
                                    </p:animClr>
                                  </p:childTnLst>
                                </p:cTn>
                              </p:par>
                              <p:par>
                                <p:cTn id="77" presetID="10" presetClass="exit" presetSubtype="0" fill="hold" grpId="1" nodeType="withEffect">
                                  <p:stCondLst>
                                    <p:cond delay="0"/>
                                  </p:stCondLst>
                                  <p:childTnLst>
                                    <p:animEffect transition="out" filter="fade">
                                      <p:cBhvr>
                                        <p:cTn id="78" dur="500"/>
                                        <p:tgtEl>
                                          <p:spTgt spid="125"/>
                                        </p:tgtEl>
                                      </p:cBhvr>
                                    </p:animEffect>
                                    <p:set>
                                      <p:cBhvr>
                                        <p:cTn id="79" dur="1" fill="hold">
                                          <p:stCondLst>
                                            <p:cond delay="499"/>
                                          </p:stCondLst>
                                        </p:cTn>
                                        <p:tgtEl>
                                          <p:spTgt spid="125"/>
                                        </p:tgtEl>
                                        <p:attrNameLst>
                                          <p:attrName>style.visibility</p:attrName>
                                        </p:attrNameLst>
                                      </p:cBhvr>
                                      <p:to>
                                        <p:strVal val="hidden"/>
                                      </p:to>
                                    </p:set>
                                  </p:childTnLst>
                                </p:cTn>
                              </p:par>
                              <p:par>
                                <p:cTn id="80" presetID="53" presetClass="exit" presetSubtype="32" fill="hold" nodeType="withEffect">
                                  <p:stCondLst>
                                    <p:cond delay="0"/>
                                  </p:stCondLst>
                                  <p:childTnLst>
                                    <p:anim calcmode="lin" valueType="num">
                                      <p:cBhvr>
                                        <p:cTn id="81" dur="500"/>
                                        <p:tgtEl>
                                          <p:spTgt spid="59"/>
                                        </p:tgtEl>
                                        <p:attrNameLst>
                                          <p:attrName>ppt_w</p:attrName>
                                        </p:attrNameLst>
                                      </p:cBhvr>
                                      <p:tavLst>
                                        <p:tav tm="0">
                                          <p:val>
                                            <p:strVal val="ppt_w"/>
                                          </p:val>
                                        </p:tav>
                                        <p:tav tm="100000">
                                          <p:val>
                                            <p:fltVal val="0"/>
                                          </p:val>
                                        </p:tav>
                                      </p:tavLst>
                                    </p:anim>
                                    <p:anim calcmode="lin" valueType="num">
                                      <p:cBhvr>
                                        <p:cTn id="82" dur="500"/>
                                        <p:tgtEl>
                                          <p:spTgt spid="59"/>
                                        </p:tgtEl>
                                        <p:attrNameLst>
                                          <p:attrName>ppt_h</p:attrName>
                                        </p:attrNameLst>
                                      </p:cBhvr>
                                      <p:tavLst>
                                        <p:tav tm="0">
                                          <p:val>
                                            <p:strVal val="ppt_h"/>
                                          </p:val>
                                        </p:tav>
                                        <p:tav tm="100000">
                                          <p:val>
                                            <p:fltVal val="0"/>
                                          </p:val>
                                        </p:tav>
                                      </p:tavLst>
                                    </p:anim>
                                    <p:animEffect transition="out" filter="fade">
                                      <p:cBhvr>
                                        <p:cTn id="83" dur="500"/>
                                        <p:tgtEl>
                                          <p:spTgt spid="59"/>
                                        </p:tgtEl>
                                      </p:cBhvr>
                                    </p:animEffect>
                                    <p:set>
                                      <p:cBhvr>
                                        <p:cTn id="84" dur="1" fill="hold">
                                          <p:stCondLst>
                                            <p:cond delay="499"/>
                                          </p:stCondLst>
                                        </p:cTn>
                                        <p:tgtEl>
                                          <p:spTgt spid="59"/>
                                        </p:tgtEl>
                                        <p:attrNameLst>
                                          <p:attrName>style.visibility</p:attrName>
                                        </p:attrNameLst>
                                      </p:cBhvr>
                                      <p:to>
                                        <p:strVal val="hidden"/>
                                      </p:to>
                                    </p:set>
                                  </p:childTnLst>
                                </p:cTn>
                              </p:par>
                              <p:par>
                                <p:cTn id="85" presetID="53" presetClass="exit" presetSubtype="32" fill="hold" nodeType="withEffect">
                                  <p:stCondLst>
                                    <p:cond delay="0"/>
                                  </p:stCondLst>
                                  <p:childTnLst>
                                    <p:anim calcmode="lin" valueType="num">
                                      <p:cBhvr>
                                        <p:cTn id="86" dur="500"/>
                                        <p:tgtEl>
                                          <p:spTgt spid="57"/>
                                        </p:tgtEl>
                                        <p:attrNameLst>
                                          <p:attrName>ppt_w</p:attrName>
                                        </p:attrNameLst>
                                      </p:cBhvr>
                                      <p:tavLst>
                                        <p:tav tm="0">
                                          <p:val>
                                            <p:strVal val="ppt_w"/>
                                          </p:val>
                                        </p:tav>
                                        <p:tav tm="100000">
                                          <p:val>
                                            <p:fltVal val="0"/>
                                          </p:val>
                                        </p:tav>
                                      </p:tavLst>
                                    </p:anim>
                                    <p:anim calcmode="lin" valueType="num">
                                      <p:cBhvr>
                                        <p:cTn id="87" dur="500"/>
                                        <p:tgtEl>
                                          <p:spTgt spid="57"/>
                                        </p:tgtEl>
                                        <p:attrNameLst>
                                          <p:attrName>ppt_h</p:attrName>
                                        </p:attrNameLst>
                                      </p:cBhvr>
                                      <p:tavLst>
                                        <p:tav tm="0">
                                          <p:val>
                                            <p:strVal val="ppt_h"/>
                                          </p:val>
                                        </p:tav>
                                        <p:tav tm="100000">
                                          <p:val>
                                            <p:fltVal val="0"/>
                                          </p:val>
                                        </p:tav>
                                      </p:tavLst>
                                    </p:anim>
                                    <p:animEffect transition="out" filter="fade">
                                      <p:cBhvr>
                                        <p:cTn id="88" dur="500"/>
                                        <p:tgtEl>
                                          <p:spTgt spid="57"/>
                                        </p:tgtEl>
                                      </p:cBhvr>
                                    </p:animEffect>
                                    <p:set>
                                      <p:cBhvr>
                                        <p:cTn id="89" dur="1" fill="hold">
                                          <p:stCondLst>
                                            <p:cond delay="499"/>
                                          </p:stCondLst>
                                        </p:cTn>
                                        <p:tgtEl>
                                          <p:spTgt spid="57"/>
                                        </p:tgtEl>
                                        <p:attrNameLst>
                                          <p:attrName>style.visibility</p:attrName>
                                        </p:attrNameLst>
                                      </p:cBhvr>
                                      <p:to>
                                        <p:strVal val="hidden"/>
                                      </p:to>
                                    </p:set>
                                  </p:childTnLst>
                                </p:cTn>
                              </p:par>
                              <p:par>
                                <p:cTn id="90" presetID="10" presetClass="entr" presetSubtype="0" fill="hold" grpId="2"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ntr" presetSubtype="0" fill="hold" nodeType="withEffect">
                                  <p:stCondLst>
                                    <p:cond delay="0"/>
                                  </p:stCondLst>
                                  <p:childTnLst>
                                    <p:set>
                                      <p:cBhvr>
                                        <p:cTn id="94" dur="1" fill="hold">
                                          <p:stCondLst>
                                            <p:cond delay="0"/>
                                          </p:stCondLst>
                                        </p:cTn>
                                        <p:tgtEl>
                                          <p:spTgt spid="93"/>
                                        </p:tgtEl>
                                        <p:attrNameLst>
                                          <p:attrName>style.visibility</p:attrName>
                                        </p:attrNameLst>
                                      </p:cBhvr>
                                      <p:to>
                                        <p:strVal val="visible"/>
                                      </p:to>
                                    </p:set>
                                    <p:animEffect transition="in" filter="fade">
                                      <p:cBhvr>
                                        <p:cTn id="95" dur="500"/>
                                        <p:tgtEl>
                                          <p:spTgt spid="93"/>
                                        </p:tgtEl>
                                      </p:cBhvr>
                                    </p:animEffect>
                                  </p:childTnLst>
                                </p:cTn>
                              </p:par>
                              <p:par>
                                <p:cTn id="96" presetID="53" presetClass="entr" presetSubtype="16" fill="hold" nodeType="withEffect">
                                  <p:stCondLst>
                                    <p:cond delay="0"/>
                                  </p:stCondLst>
                                  <p:childTnLst>
                                    <p:set>
                                      <p:cBhvr>
                                        <p:cTn id="97" dur="1" fill="hold">
                                          <p:stCondLst>
                                            <p:cond delay="0"/>
                                          </p:stCondLst>
                                        </p:cTn>
                                        <p:tgtEl>
                                          <p:spTgt spid="110"/>
                                        </p:tgtEl>
                                        <p:attrNameLst>
                                          <p:attrName>style.visibility</p:attrName>
                                        </p:attrNameLst>
                                      </p:cBhvr>
                                      <p:to>
                                        <p:strVal val="visible"/>
                                      </p:to>
                                    </p:set>
                                    <p:anim calcmode="lin" valueType="num">
                                      <p:cBhvr>
                                        <p:cTn id="98" dur="500" fill="hold"/>
                                        <p:tgtEl>
                                          <p:spTgt spid="110"/>
                                        </p:tgtEl>
                                        <p:attrNameLst>
                                          <p:attrName>ppt_w</p:attrName>
                                        </p:attrNameLst>
                                      </p:cBhvr>
                                      <p:tavLst>
                                        <p:tav tm="0">
                                          <p:val>
                                            <p:fltVal val="0"/>
                                          </p:val>
                                        </p:tav>
                                        <p:tav tm="100000">
                                          <p:val>
                                            <p:strVal val="#ppt_w"/>
                                          </p:val>
                                        </p:tav>
                                      </p:tavLst>
                                    </p:anim>
                                    <p:anim calcmode="lin" valueType="num">
                                      <p:cBhvr>
                                        <p:cTn id="99" dur="500" fill="hold"/>
                                        <p:tgtEl>
                                          <p:spTgt spid="110"/>
                                        </p:tgtEl>
                                        <p:attrNameLst>
                                          <p:attrName>ppt_h</p:attrName>
                                        </p:attrNameLst>
                                      </p:cBhvr>
                                      <p:tavLst>
                                        <p:tav tm="0">
                                          <p:val>
                                            <p:fltVal val="0"/>
                                          </p:val>
                                        </p:tav>
                                        <p:tav tm="100000">
                                          <p:val>
                                            <p:strVal val="#ppt_h"/>
                                          </p:val>
                                        </p:tav>
                                      </p:tavLst>
                                    </p:anim>
                                    <p:animEffect transition="in" filter="fade">
                                      <p:cBhvr>
                                        <p:cTn id="100" dur="500"/>
                                        <p:tgtEl>
                                          <p:spTgt spid="110"/>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mph" presetSubtype="2" fill="hold" nodeType="clickEffect">
                                  <p:stCondLst>
                                    <p:cond delay="0"/>
                                  </p:stCondLst>
                                  <p:childTnLst>
                                    <p:animClr clrSpc="rgb" dir="cw">
                                      <p:cBhvr override="childStyle">
                                        <p:cTn id="104" dur="750" fill="hold"/>
                                        <p:tgtEl>
                                          <p:spTgt spid="46">
                                            <p:txEl>
                                              <p:pRg st="0" end="0"/>
                                            </p:txEl>
                                          </p:spTgt>
                                        </p:tgtEl>
                                        <p:attrNameLst>
                                          <p:attrName>style.color</p:attrName>
                                        </p:attrNameLst>
                                      </p:cBhvr>
                                      <p:to>
                                        <a:schemeClr val="accent2"/>
                                      </p:to>
                                    </p:animClr>
                                  </p:childTnLst>
                                </p:cTn>
                              </p:par>
                              <p:par>
                                <p:cTn id="105" presetID="3" presetClass="emph" presetSubtype="2" fill="hold" nodeType="withEffect">
                                  <p:stCondLst>
                                    <p:cond delay="0"/>
                                  </p:stCondLst>
                                  <p:childTnLst>
                                    <p:animClr clrSpc="rgb" dir="cw">
                                      <p:cBhvr override="childStyle">
                                        <p:cTn id="106" dur="750" fill="hold"/>
                                        <p:tgtEl>
                                          <p:spTgt spid="49">
                                            <p:txEl>
                                              <p:pRg st="0" end="0"/>
                                            </p:txEl>
                                          </p:spTgt>
                                        </p:tgtEl>
                                        <p:attrNameLst>
                                          <p:attrName>style.color</p:attrName>
                                        </p:attrNameLst>
                                      </p:cBhvr>
                                      <p:to>
                                        <a:srgbClr val="434D80"/>
                                      </p:to>
                                    </p:animClr>
                                  </p:childTnLst>
                                </p:cTn>
                              </p:par>
                              <p:par>
                                <p:cTn id="107" presetID="10" presetClass="exit" presetSubtype="0" fill="hold" grpId="1" nodeType="withEffect">
                                  <p:stCondLst>
                                    <p:cond delay="0"/>
                                  </p:stCondLst>
                                  <p:childTnLst>
                                    <p:animEffect transition="out" filter="fade">
                                      <p:cBhvr>
                                        <p:cTn id="108" dur="500"/>
                                        <p:tgtEl>
                                          <p:spTgt spid="126"/>
                                        </p:tgtEl>
                                      </p:cBhvr>
                                    </p:animEffect>
                                    <p:set>
                                      <p:cBhvr>
                                        <p:cTn id="109" dur="1" fill="hold">
                                          <p:stCondLst>
                                            <p:cond delay="499"/>
                                          </p:stCondLst>
                                        </p:cTn>
                                        <p:tgtEl>
                                          <p:spTgt spid="126"/>
                                        </p:tgtEl>
                                        <p:attrNameLst>
                                          <p:attrName>style.visibility</p:attrName>
                                        </p:attrNameLst>
                                      </p:cBhvr>
                                      <p:to>
                                        <p:strVal val="hidden"/>
                                      </p:to>
                                    </p:set>
                                  </p:childTnLst>
                                </p:cTn>
                              </p:par>
                              <p:par>
                                <p:cTn id="110" presetID="10" presetClass="entr" presetSubtype="0" fill="hold" grpId="2" nodeType="withEffect">
                                  <p:stCondLst>
                                    <p:cond delay="0"/>
                                  </p:stCondLst>
                                  <p:childTnLst>
                                    <p:set>
                                      <p:cBhvr>
                                        <p:cTn id="111" dur="1" fill="hold">
                                          <p:stCondLst>
                                            <p:cond delay="0"/>
                                          </p:stCondLst>
                                        </p:cTn>
                                        <p:tgtEl>
                                          <p:spTgt spid="125"/>
                                        </p:tgtEl>
                                        <p:attrNameLst>
                                          <p:attrName>style.visibility</p:attrName>
                                        </p:attrNameLst>
                                      </p:cBhvr>
                                      <p:to>
                                        <p:strVal val="visible"/>
                                      </p:to>
                                    </p:set>
                                    <p:animEffect transition="in" filter="fade">
                                      <p:cBhvr>
                                        <p:cTn id="112" dur="500"/>
                                        <p:tgtEl>
                                          <p:spTgt spid="125"/>
                                        </p:tgtEl>
                                      </p:cBhvr>
                                    </p:animEffect>
                                  </p:childTnLst>
                                </p:cTn>
                              </p:par>
                              <p:par>
                                <p:cTn id="113" presetID="10" presetClass="entr" presetSubtype="0" fill="hold" nodeType="withEffect">
                                  <p:stCondLst>
                                    <p:cond delay="0"/>
                                  </p:stCondLst>
                                  <p:childTnLst>
                                    <p:set>
                                      <p:cBhvr>
                                        <p:cTn id="114" dur="1" fill="hold">
                                          <p:stCondLst>
                                            <p:cond delay="0"/>
                                          </p:stCondLst>
                                        </p:cTn>
                                        <p:tgtEl>
                                          <p:spTgt spid="94"/>
                                        </p:tgtEl>
                                        <p:attrNameLst>
                                          <p:attrName>style.visibility</p:attrName>
                                        </p:attrNameLst>
                                      </p:cBhvr>
                                      <p:to>
                                        <p:strVal val="visible"/>
                                      </p:to>
                                    </p:set>
                                    <p:animEffect transition="in" filter="fade">
                                      <p:cBhvr>
                                        <p:cTn id="115" dur="500"/>
                                        <p:tgtEl>
                                          <p:spTgt spid="94"/>
                                        </p:tgtEl>
                                      </p:cBhvr>
                                    </p:animEffect>
                                  </p:childTnLst>
                                </p:cTn>
                              </p:par>
                              <p:par>
                                <p:cTn id="116" presetID="53" presetClass="exit" presetSubtype="32" fill="hold" nodeType="withEffect">
                                  <p:stCondLst>
                                    <p:cond delay="0"/>
                                  </p:stCondLst>
                                  <p:childTnLst>
                                    <p:anim calcmode="lin" valueType="num">
                                      <p:cBhvr>
                                        <p:cTn id="117" dur="500"/>
                                        <p:tgtEl>
                                          <p:spTgt spid="110"/>
                                        </p:tgtEl>
                                        <p:attrNameLst>
                                          <p:attrName>ppt_w</p:attrName>
                                        </p:attrNameLst>
                                      </p:cBhvr>
                                      <p:tavLst>
                                        <p:tav tm="0">
                                          <p:val>
                                            <p:strVal val="ppt_w"/>
                                          </p:val>
                                        </p:tav>
                                        <p:tav tm="100000">
                                          <p:val>
                                            <p:fltVal val="0"/>
                                          </p:val>
                                        </p:tav>
                                      </p:tavLst>
                                    </p:anim>
                                    <p:anim calcmode="lin" valueType="num">
                                      <p:cBhvr>
                                        <p:cTn id="118" dur="500"/>
                                        <p:tgtEl>
                                          <p:spTgt spid="110"/>
                                        </p:tgtEl>
                                        <p:attrNameLst>
                                          <p:attrName>ppt_h</p:attrName>
                                        </p:attrNameLst>
                                      </p:cBhvr>
                                      <p:tavLst>
                                        <p:tav tm="0">
                                          <p:val>
                                            <p:strVal val="ppt_h"/>
                                          </p:val>
                                        </p:tav>
                                        <p:tav tm="100000">
                                          <p:val>
                                            <p:fltVal val="0"/>
                                          </p:val>
                                        </p:tav>
                                      </p:tavLst>
                                    </p:anim>
                                    <p:animEffect transition="out" filter="fade">
                                      <p:cBhvr>
                                        <p:cTn id="119" dur="500"/>
                                        <p:tgtEl>
                                          <p:spTgt spid="110"/>
                                        </p:tgtEl>
                                      </p:cBhvr>
                                    </p:animEffect>
                                    <p:set>
                                      <p:cBhvr>
                                        <p:cTn id="120" dur="1" fill="hold">
                                          <p:stCondLst>
                                            <p:cond delay="499"/>
                                          </p:stCondLst>
                                        </p:cTn>
                                        <p:tgtEl>
                                          <p:spTgt spid="110"/>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500"/>
                                        <p:tgtEl>
                                          <p:spTgt spid="60"/>
                                        </p:tgtEl>
                                      </p:cBhvr>
                                    </p:animEffect>
                                    <p:set>
                                      <p:cBhvr>
                                        <p:cTn id="123" dur="1" fill="hold">
                                          <p:stCondLst>
                                            <p:cond delay="499"/>
                                          </p:stCondLst>
                                        </p:cTn>
                                        <p:tgtEl>
                                          <p:spTgt spid="60"/>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3"/>
                                        </p:tgtEl>
                                      </p:cBhvr>
                                    </p:animEffect>
                                    <p:set>
                                      <p:cBhvr>
                                        <p:cTn id="126" dur="1" fill="hold">
                                          <p:stCondLst>
                                            <p:cond delay="499"/>
                                          </p:stCondLst>
                                        </p:cTn>
                                        <p:tgtEl>
                                          <p:spTgt spid="3"/>
                                        </p:tgtEl>
                                        <p:attrNameLst>
                                          <p:attrName>style.visibility</p:attrName>
                                        </p:attrNameLst>
                                      </p:cBhvr>
                                      <p:to>
                                        <p:strVal val="hidden"/>
                                      </p:to>
                                    </p:set>
                                  </p:childTnLst>
                                </p:cTn>
                              </p:par>
                              <p:par>
                                <p:cTn id="127" presetID="53" presetClass="entr" presetSubtype="16" fill="hold" nodeType="withEffect">
                                  <p:stCondLst>
                                    <p:cond delay="0"/>
                                  </p:stCondLst>
                                  <p:childTnLst>
                                    <p:set>
                                      <p:cBhvr>
                                        <p:cTn id="128" dur="1" fill="hold">
                                          <p:stCondLst>
                                            <p:cond delay="0"/>
                                          </p:stCondLst>
                                        </p:cTn>
                                        <p:tgtEl>
                                          <p:spTgt spid="88"/>
                                        </p:tgtEl>
                                        <p:attrNameLst>
                                          <p:attrName>style.visibility</p:attrName>
                                        </p:attrNameLst>
                                      </p:cBhvr>
                                      <p:to>
                                        <p:strVal val="visible"/>
                                      </p:to>
                                    </p:set>
                                    <p:anim calcmode="lin" valueType="num">
                                      <p:cBhvr>
                                        <p:cTn id="129" dur="500" fill="hold"/>
                                        <p:tgtEl>
                                          <p:spTgt spid="88"/>
                                        </p:tgtEl>
                                        <p:attrNameLst>
                                          <p:attrName>ppt_w</p:attrName>
                                        </p:attrNameLst>
                                      </p:cBhvr>
                                      <p:tavLst>
                                        <p:tav tm="0">
                                          <p:val>
                                            <p:fltVal val="0"/>
                                          </p:val>
                                        </p:tav>
                                        <p:tav tm="100000">
                                          <p:val>
                                            <p:strVal val="#ppt_w"/>
                                          </p:val>
                                        </p:tav>
                                      </p:tavLst>
                                    </p:anim>
                                    <p:anim calcmode="lin" valueType="num">
                                      <p:cBhvr>
                                        <p:cTn id="130" dur="500" fill="hold"/>
                                        <p:tgtEl>
                                          <p:spTgt spid="88"/>
                                        </p:tgtEl>
                                        <p:attrNameLst>
                                          <p:attrName>ppt_h</p:attrName>
                                        </p:attrNameLst>
                                      </p:cBhvr>
                                      <p:tavLst>
                                        <p:tav tm="0">
                                          <p:val>
                                            <p:fltVal val="0"/>
                                          </p:val>
                                        </p:tav>
                                        <p:tav tm="100000">
                                          <p:val>
                                            <p:strVal val="#ppt_h"/>
                                          </p:val>
                                        </p:tav>
                                      </p:tavLst>
                                    </p:anim>
                                    <p:animEffect transition="in" filter="fade">
                                      <p:cBhvr>
                                        <p:cTn id="131"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P spid="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D37935-3E8E-41D4-BDF0-37E51E7349EB}"/>
              </a:ext>
            </a:extLst>
          </p:cNvPr>
          <p:cNvSpPr>
            <a:spLocks noGrp="1"/>
          </p:cNvSpPr>
          <p:nvPr>
            <p:ph idx="1"/>
          </p:nvPr>
        </p:nvSpPr>
        <p:spPr>
          <a:xfrm>
            <a:off x="1314597" y="1468641"/>
            <a:ext cx="10353541" cy="3790331"/>
          </a:xfrm>
        </p:spPr>
        <p:txBody>
          <a:bodyPr>
            <a:normAutofit fontScale="92500" lnSpcReduction="10000"/>
          </a:bodyPr>
          <a:lstStyle/>
          <a:p>
            <a:pPr marL="0" indent="0">
              <a:lnSpc>
                <a:spcPct val="100000"/>
              </a:lnSpc>
              <a:buNone/>
            </a:pPr>
            <a:r>
              <a:rPr lang="it-IT" dirty="0">
                <a:solidFill>
                  <a:schemeClr val="bg2">
                    <a:lumMod val="10000"/>
                  </a:schemeClr>
                </a:solidFill>
                <a:latin typeface="Segoe UI Light" panose="020B0502040204020203" pitchFamily="34" charset="0"/>
                <a:cs typeface="Segoe UI Light" panose="020B0502040204020203" pitchFamily="34" charset="0"/>
              </a:rPr>
              <a:t>- Un nuovo </a:t>
            </a:r>
            <a:r>
              <a:rPr lang="it-IT" b="1" dirty="0">
                <a:solidFill>
                  <a:schemeClr val="bg2">
                    <a:lumMod val="10000"/>
                  </a:schemeClr>
                </a:solidFill>
                <a:latin typeface="Segoe UI Light" panose="020B0502040204020203" pitchFamily="34" charset="0"/>
                <a:cs typeface="Segoe UI Light" panose="020B0502040204020203" pitchFamily="34" charset="0"/>
              </a:rPr>
              <a:t>Office 365 Group</a:t>
            </a:r>
            <a:r>
              <a:rPr lang="it-IT" dirty="0">
                <a:solidFill>
                  <a:schemeClr val="bg2">
                    <a:lumMod val="10000"/>
                  </a:schemeClr>
                </a:solidFill>
                <a:latin typeface="Segoe UI Light" panose="020B0502040204020203" pitchFamily="34" charset="0"/>
                <a:cs typeface="Segoe UI Light" panose="020B0502040204020203" pitchFamily="34" charset="0"/>
              </a:rPr>
              <a:t>;</a:t>
            </a:r>
          </a:p>
          <a:p>
            <a:pPr marL="0" indent="0">
              <a:lnSpc>
                <a:spcPct val="100000"/>
              </a:lnSpc>
              <a:buNone/>
            </a:pPr>
            <a:r>
              <a:rPr lang="it-IT" dirty="0">
                <a:solidFill>
                  <a:schemeClr val="bg2">
                    <a:lumMod val="10000"/>
                  </a:schemeClr>
                </a:solidFill>
                <a:latin typeface="Segoe UI Light" panose="020B0502040204020203" pitchFamily="34" charset="0"/>
                <a:cs typeface="Segoe UI Light" panose="020B0502040204020203" pitchFamily="34" charset="0"/>
              </a:rPr>
              <a:t>- Un sito ed una libreria su </a:t>
            </a:r>
            <a:r>
              <a:rPr lang="it-IT" b="1" dirty="0">
                <a:solidFill>
                  <a:schemeClr val="bg2">
                    <a:lumMod val="10000"/>
                  </a:schemeClr>
                </a:solidFill>
                <a:latin typeface="Segoe UI Light" panose="020B0502040204020203" pitchFamily="34" charset="0"/>
                <a:cs typeface="Segoe UI Light" panose="020B0502040204020203" pitchFamily="34" charset="0"/>
              </a:rPr>
              <a:t>SharePoint Online </a:t>
            </a:r>
            <a:r>
              <a:rPr lang="it-IT" dirty="0">
                <a:solidFill>
                  <a:schemeClr val="bg2">
                    <a:lumMod val="10000"/>
                  </a:schemeClr>
                </a:solidFill>
                <a:latin typeface="Segoe UI Light" panose="020B0502040204020203" pitchFamily="34" charset="0"/>
                <a:cs typeface="Segoe UI Light" panose="020B0502040204020203" pitchFamily="34" charset="0"/>
              </a:rPr>
              <a:t>per mantenimento dei file del team;</a:t>
            </a:r>
          </a:p>
          <a:p>
            <a:pPr marL="0" indent="0">
              <a:lnSpc>
                <a:spcPct val="100000"/>
              </a:lnSpc>
              <a:buNone/>
            </a:pPr>
            <a:r>
              <a:rPr lang="it-IT" dirty="0">
                <a:solidFill>
                  <a:schemeClr val="bg2">
                    <a:lumMod val="10000"/>
                  </a:schemeClr>
                </a:solidFill>
                <a:latin typeface="Segoe UI Light" panose="020B0502040204020203" pitchFamily="34" charset="0"/>
                <a:cs typeface="Segoe UI Light" panose="020B0502040204020203" pitchFamily="34" charset="0"/>
              </a:rPr>
              <a:t>- Una casella di posta condivisa su </a:t>
            </a:r>
            <a:r>
              <a:rPr lang="it-IT" b="1" dirty="0">
                <a:solidFill>
                  <a:schemeClr val="bg2">
                    <a:lumMod val="10000"/>
                  </a:schemeClr>
                </a:solidFill>
                <a:latin typeface="Segoe UI Light" panose="020B0502040204020203" pitchFamily="34" charset="0"/>
                <a:cs typeface="Segoe UI Light" panose="020B0502040204020203" pitchFamily="34" charset="0"/>
              </a:rPr>
              <a:t>Exchange Online </a:t>
            </a:r>
            <a:r>
              <a:rPr lang="it-IT" dirty="0">
                <a:solidFill>
                  <a:schemeClr val="bg2">
                    <a:lumMod val="10000"/>
                  </a:schemeClr>
                </a:solidFill>
                <a:latin typeface="Segoe UI Light" panose="020B0502040204020203" pitchFamily="34" charset="0"/>
                <a:cs typeface="Segoe UI Light" panose="020B0502040204020203" pitchFamily="34" charset="0"/>
              </a:rPr>
              <a:t>ed un calendario condiviso;</a:t>
            </a:r>
          </a:p>
          <a:p>
            <a:pPr marL="0" indent="0">
              <a:lnSpc>
                <a:spcPct val="100000"/>
              </a:lnSpc>
              <a:buNone/>
            </a:pPr>
            <a:r>
              <a:rPr lang="it-IT" dirty="0">
                <a:solidFill>
                  <a:schemeClr val="bg2">
                    <a:lumMod val="10000"/>
                  </a:schemeClr>
                </a:solidFill>
                <a:latin typeface="Segoe UI Light" panose="020B0502040204020203" pitchFamily="34" charset="0"/>
                <a:cs typeface="Segoe UI Light" panose="020B0502040204020203" pitchFamily="34" charset="0"/>
              </a:rPr>
              <a:t>- Un notebook su </a:t>
            </a:r>
            <a:r>
              <a:rPr lang="it-IT" b="1" dirty="0">
                <a:solidFill>
                  <a:schemeClr val="bg2">
                    <a:lumMod val="10000"/>
                  </a:schemeClr>
                </a:solidFill>
                <a:latin typeface="Segoe UI Light" panose="020B0502040204020203" pitchFamily="34" charset="0"/>
                <a:cs typeface="Segoe UI Light" panose="020B0502040204020203" pitchFamily="34" charset="0"/>
              </a:rPr>
              <a:t>OneNote</a:t>
            </a:r>
            <a:r>
              <a:rPr lang="it-IT" dirty="0">
                <a:solidFill>
                  <a:schemeClr val="bg2">
                    <a:lumMod val="10000"/>
                  </a:schemeClr>
                </a:solidFill>
                <a:latin typeface="Segoe UI Light" panose="020B0502040204020203" pitchFamily="34" charset="0"/>
                <a:cs typeface="Segoe UI Light" panose="020B0502040204020203" pitchFamily="34" charset="0"/>
              </a:rPr>
              <a:t>;</a:t>
            </a:r>
          </a:p>
          <a:p>
            <a:pPr marL="0" indent="0">
              <a:lnSpc>
                <a:spcPct val="100000"/>
              </a:lnSpc>
              <a:buNone/>
            </a:pPr>
            <a:r>
              <a:rPr lang="it-IT" dirty="0">
                <a:solidFill>
                  <a:schemeClr val="bg2">
                    <a:lumMod val="10000"/>
                  </a:schemeClr>
                </a:solidFill>
                <a:latin typeface="Segoe UI Light" panose="020B0502040204020203" pitchFamily="34" charset="0"/>
                <a:cs typeface="Segoe UI Light" panose="020B0502040204020203" pitchFamily="34" charset="0"/>
              </a:rPr>
              <a:t>- Links col altri apps di Office 365 come </a:t>
            </a:r>
            <a:r>
              <a:rPr lang="it-IT" b="1" dirty="0">
                <a:solidFill>
                  <a:schemeClr val="bg2">
                    <a:lumMod val="10000"/>
                  </a:schemeClr>
                </a:solidFill>
                <a:latin typeface="Segoe UI Light" panose="020B0502040204020203" pitchFamily="34" charset="0"/>
                <a:cs typeface="Segoe UI Light" panose="020B0502040204020203" pitchFamily="34" charset="0"/>
              </a:rPr>
              <a:t>Planner</a:t>
            </a:r>
            <a:r>
              <a:rPr lang="it-IT" dirty="0">
                <a:solidFill>
                  <a:schemeClr val="bg2">
                    <a:lumMod val="10000"/>
                  </a:schemeClr>
                </a:solidFill>
                <a:latin typeface="Segoe UI Light" panose="020B0502040204020203" pitchFamily="34" charset="0"/>
                <a:cs typeface="Segoe UI Light" panose="020B0502040204020203" pitchFamily="34" charset="0"/>
              </a:rPr>
              <a:t> e </a:t>
            </a:r>
            <a:r>
              <a:rPr lang="it-IT" b="1" dirty="0">
                <a:solidFill>
                  <a:schemeClr val="bg2">
                    <a:lumMod val="10000"/>
                  </a:schemeClr>
                </a:solidFill>
                <a:latin typeface="Segoe UI Light" panose="020B0502040204020203" pitchFamily="34" charset="0"/>
                <a:cs typeface="Segoe UI Light" panose="020B0502040204020203" pitchFamily="34" charset="0"/>
              </a:rPr>
              <a:t>Power BI.</a:t>
            </a:r>
          </a:p>
          <a:p>
            <a:endParaRPr lang="it-IT" dirty="0">
              <a:solidFill>
                <a:schemeClr val="bg2">
                  <a:lumMod val="10000"/>
                </a:schemeClr>
              </a:solidFill>
              <a:latin typeface="Segoe UI Light" panose="020B0502040204020203" pitchFamily="34" charset="0"/>
              <a:cs typeface="Segoe UI Light" panose="020B0502040204020203" pitchFamily="34" charset="0"/>
            </a:endParaRPr>
          </a:p>
        </p:txBody>
      </p:sp>
      <p:sp>
        <p:nvSpPr>
          <p:cNvPr id="6" name="Title 1">
            <a:extLst>
              <a:ext uri="{FF2B5EF4-FFF2-40B4-BE49-F238E27FC236}">
                <a16:creationId xmlns:a16="http://schemas.microsoft.com/office/drawing/2014/main" id="{085A00A1-325E-4DEA-8E9E-243E72F3E1D6}"/>
              </a:ext>
            </a:extLst>
          </p:cNvPr>
          <p:cNvSpPr txBox="1">
            <a:spLocks/>
          </p:cNvSpPr>
          <p:nvPr/>
        </p:nvSpPr>
        <p:spPr>
          <a:xfrm>
            <a:off x="411769" y="77134"/>
            <a:ext cx="8425253"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it-IT" sz="4000" b="0" spc="-51" dirty="0">
                <a:solidFill>
                  <a:schemeClr val="bg1"/>
                </a:solidFill>
                <a:latin typeface="Segoe UI Light" panose="020B0502040204020203" pitchFamily="34" charset="0"/>
                <a:cs typeface="Segoe UI Light" panose="020B0502040204020203" pitchFamily="34" charset="0"/>
              </a:rPr>
              <a:t>Quando fai la creazione di un Team:</a:t>
            </a:r>
          </a:p>
        </p:txBody>
      </p:sp>
      <p:pic>
        <p:nvPicPr>
          <p:cNvPr id="10" name="Graphic 9">
            <a:extLst>
              <a:ext uri="{FF2B5EF4-FFF2-40B4-BE49-F238E27FC236}">
                <a16:creationId xmlns:a16="http://schemas.microsoft.com/office/drawing/2014/main" id="{D9577449-7BEF-47D0-9665-F479AD9712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521" y="3937949"/>
            <a:ext cx="395975" cy="395975"/>
          </a:xfrm>
          <a:prstGeom prst="rect">
            <a:avLst/>
          </a:prstGeom>
        </p:spPr>
      </p:pic>
      <p:pic>
        <p:nvPicPr>
          <p:cNvPr id="12" name="Picture 11">
            <a:extLst>
              <a:ext uri="{FF2B5EF4-FFF2-40B4-BE49-F238E27FC236}">
                <a16:creationId xmlns:a16="http://schemas.microsoft.com/office/drawing/2014/main" id="{C2B0FDAE-47A0-452C-9CBC-7926C2027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855" y="4577987"/>
            <a:ext cx="610613" cy="474243"/>
          </a:xfrm>
          <a:prstGeom prst="rect">
            <a:avLst/>
          </a:prstGeom>
        </p:spPr>
      </p:pic>
      <p:pic>
        <p:nvPicPr>
          <p:cNvPr id="14" name="Picture 13">
            <a:extLst>
              <a:ext uri="{FF2B5EF4-FFF2-40B4-BE49-F238E27FC236}">
                <a16:creationId xmlns:a16="http://schemas.microsoft.com/office/drawing/2014/main" id="{FCD49CDE-B1A4-476E-9312-5C5F0F784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392" y="4598515"/>
            <a:ext cx="413251" cy="413251"/>
          </a:xfrm>
          <a:prstGeom prst="rect">
            <a:avLst/>
          </a:prstGeom>
        </p:spPr>
      </p:pic>
      <p:pic>
        <p:nvPicPr>
          <p:cNvPr id="16" name="Picture 15" descr="A drawing of a person&#10;&#10;Description generated with high confidence">
            <a:extLst>
              <a:ext uri="{FF2B5EF4-FFF2-40B4-BE49-F238E27FC236}">
                <a16:creationId xmlns:a16="http://schemas.microsoft.com/office/drawing/2014/main" id="{5AE82C7E-0F59-4634-9404-05D346FA78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759" y="2956030"/>
            <a:ext cx="554000" cy="558755"/>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85551B86-A8C0-4072-9E91-3D8FCA960D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761" y="1351858"/>
            <a:ext cx="553999" cy="553999"/>
          </a:xfrm>
          <a:prstGeom prst="rect">
            <a:avLst/>
          </a:prstGeom>
        </p:spPr>
      </p:pic>
      <p:pic>
        <p:nvPicPr>
          <p:cNvPr id="22" name="Picture 21">
            <a:extLst>
              <a:ext uri="{FF2B5EF4-FFF2-40B4-BE49-F238E27FC236}">
                <a16:creationId xmlns:a16="http://schemas.microsoft.com/office/drawing/2014/main" id="{F2B8B1B2-3522-4E13-A0C1-9FA8E31B52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5367" y="2050825"/>
            <a:ext cx="568203" cy="553999"/>
          </a:xfrm>
          <a:prstGeom prst="rect">
            <a:avLst/>
          </a:prstGeom>
        </p:spPr>
      </p:pic>
      <p:pic>
        <p:nvPicPr>
          <p:cNvPr id="24" name="Picture 23" descr="A picture containing clipart&#10;&#10;Description generated with high confidence">
            <a:extLst>
              <a:ext uri="{FF2B5EF4-FFF2-40B4-BE49-F238E27FC236}">
                <a16:creationId xmlns:a16="http://schemas.microsoft.com/office/drawing/2014/main" id="{6C382973-484E-44AC-ABE2-46A3DF64EE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245" y="3264093"/>
            <a:ext cx="271221" cy="271221"/>
          </a:xfrm>
          <a:prstGeom prst="rect">
            <a:avLst/>
          </a:prstGeom>
        </p:spPr>
      </p:pic>
      <p:sp>
        <p:nvSpPr>
          <p:cNvPr id="25" name="Rectangle 24">
            <a:extLst>
              <a:ext uri="{FF2B5EF4-FFF2-40B4-BE49-F238E27FC236}">
                <a16:creationId xmlns:a16="http://schemas.microsoft.com/office/drawing/2014/main" id="{3100FE7E-DE65-455E-9E3A-0F17AB74E31B}"/>
              </a:ext>
            </a:extLst>
          </p:cNvPr>
          <p:cNvSpPr/>
          <p:nvPr/>
        </p:nvSpPr>
        <p:spPr>
          <a:xfrm>
            <a:off x="568524" y="5465714"/>
            <a:ext cx="7758958" cy="738664"/>
          </a:xfrm>
          <a:prstGeom prst="rect">
            <a:avLst/>
          </a:prstGeom>
        </p:spPr>
        <p:txBody>
          <a:bodyPr wrap="square">
            <a:spAutoFit/>
          </a:bodyPr>
          <a:lstStyle/>
          <a:p>
            <a:pPr defTabSz="914377"/>
            <a:r>
              <a:rPr lang="it-IT" sz="2400" dirty="0">
                <a:solidFill>
                  <a:prstClr val="black"/>
                </a:solidFill>
                <a:latin typeface="Segoe UI Light" panose="020B0502040204020203" pitchFamily="34" charset="0"/>
                <a:cs typeface="Segoe UI Light" panose="020B0502040204020203" pitchFamily="34" charset="0"/>
              </a:rPr>
              <a:t>Come mai i gruppi non appariscono più su </a:t>
            </a:r>
            <a:r>
              <a:rPr lang="it-IT" sz="2400" b="1" dirty="0">
                <a:solidFill>
                  <a:prstClr val="black"/>
                </a:solidFill>
                <a:latin typeface="Segoe UI Light" panose="020B0502040204020203" pitchFamily="34" charset="0"/>
                <a:cs typeface="Segoe UI Light" panose="020B0502040204020203" pitchFamily="34" charset="0"/>
              </a:rPr>
              <a:t>Outlook</a:t>
            </a:r>
            <a:r>
              <a:rPr lang="it-IT" sz="2400" dirty="0">
                <a:solidFill>
                  <a:prstClr val="black"/>
                </a:solidFill>
                <a:latin typeface="Segoe UI Light" panose="020B0502040204020203" pitchFamily="34" charset="0"/>
                <a:cs typeface="Segoe UI Light" panose="020B0502040204020203" pitchFamily="34" charset="0"/>
              </a:rPr>
              <a:t>?</a:t>
            </a:r>
          </a:p>
          <a:p>
            <a:pPr defTabSz="914377"/>
            <a:r>
              <a:rPr lang="it-IT" i="1" dirty="0">
                <a:solidFill>
                  <a:prstClr val="black"/>
                </a:solidFill>
                <a:latin typeface="Segoe UI Light" panose="020B0502040204020203" pitchFamily="34" charset="0"/>
                <a:cs typeface="Segoe UI Light" panose="020B0502040204020203" pitchFamily="34" charset="0"/>
              </a:rPr>
              <a:t>Set-</a:t>
            </a:r>
            <a:r>
              <a:rPr lang="it-IT" i="1" dirty="0" err="1">
                <a:solidFill>
                  <a:prstClr val="black"/>
                </a:solidFill>
                <a:latin typeface="Segoe UI Light" panose="020B0502040204020203" pitchFamily="34" charset="0"/>
                <a:cs typeface="Segoe UI Light" panose="020B0502040204020203" pitchFamily="34" charset="0"/>
              </a:rPr>
              <a:t>UnifiedGroup</a:t>
            </a:r>
            <a:r>
              <a:rPr lang="it-IT" i="1" dirty="0">
                <a:solidFill>
                  <a:prstClr val="black"/>
                </a:solidFill>
                <a:latin typeface="Segoe UI Light" panose="020B0502040204020203" pitchFamily="34" charset="0"/>
                <a:cs typeface="Segoe UI Light" panose="020B0502040204020203" pitchFamily="34" charset="0"/>
              </a:rPr>
              <a:t> -Identity Team1 -</a:t>
            </a:r>
            <a:r>
              <a:rPr lang="it-IT" i="1" dirty="0" err="1">
                <a:solidFill>
                  <a:prstClr val="black"/>
                </a:solidFill>
                <a:latin typeface="Segoe UI Light" panose="020B0502040204020203" pitchFamily="34" charset="0"/>
                <a:cs typeface="Segoe UI Light" panose="020B0502040204020203" pitchFamily="34" charset="0"/>
              </a:rPr>
              <a:t>HiddenFromExchangeClientsEnabled</a:t>
            </a:r>
            <a:r>
              <a:rPr lang="it-IT" i="1" dirty="0">
                <a:solidFill>
                  <a:prstClr val="black"/>
                </a:solidFill>
                <a:latin typeface="Segoe UI Light" panose="020B0502040204020203" pitchFamily="34" charset="0"/>
                <a:cs typeface="Segoe UI Light" panose="020B0502040204020203" pitchFamily="34" charset="0"/>
              </a:rPr>
              <a:t>:$True</a:t>
            </a:r>
          </a:p>
        </p:txBody>
      </p:sp>
      <p:pic>
        <p:nvPicPr>
          <p:cNvPr id="28" name="Picture 27">
            <a:extLst>
              <a:ext uri="{FF2B5EF4-FFF2-40B4-BE49-F238E27FC236}">
                <a16:creationId xmlns:a16="http://schemas.microsoft.com/office/drawing/2014/main" id="{2DB1BA4F-B1D3-4FE6-9FB4-03CF668A2BAC}"/>
              </a:ext>
            </a:extLst>
          </p:cNvPr>
          <p:cNvPicPr>
            <a:picLocks noChangeAspect="1"/>
          </p:cNvPicPr>
          <p:nvPr/>
        </p:nvPicPr>
        <p:blipFill>
          <a:blip r:embed="rId11"/>
          <a:stretch>
            <a:fillRect/>
          </a:stretch>
        </p:blipFill>
        <p:spPr>
          <a:xfrm>
            <a:off x="8546263" y="5199548"/>
            <a:ext cx="2706783" cy="1411671"/>
          </a:xfrm>
          <a:prstGeom prst="rect">
            <a:avLst/>
          </a:prstGeom>
        </p:spPr>
      </p:pic>
    </p:spTree>
    <p:extLst>
      <p:ext uri="{BB962C8B-B14F-4D97-AF65-F5344CB8AC3E}">
        <p14:creationId xmlns:p14="http://schemas.microsoft.com/office/powerpoint/2010/main" val="371610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animEffect transition="in" filter="fade">
                                      <p:cBhvr>
                                        <p:cTn id="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9283B9-0BA3-41EF-BD8A-C8DFAAA0AE4E}"/>
              </a:ext>
            </a:extLst>
          </p:cNvPr>
          <p:cNvSpPr txBox="1">
            <a:spLocks/>
          </p:cNvSpPr>
          <p:nvPr/>
        </p:nvSpPr>
        <p:spPr>
          <a:xfrm>
            <a:off x="473442" y="130437"/>
            <a:ext cx="9397593"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it-IT" sz="4000" b="0" spc="-51" dirty="0">
                <a:solidFill>
                  <a:schemeClr val="bg1"/>
                </a:solidFill>
                <a:latin typeface="Segoe UI Light" panose="020B0502040204020203" pitchFamily="34" charset="0"/>
                <a:cs typeface="Segoe UI Light" panose="020B0502040204020203" pitchFamily="34" charset="0"/>
              </a:rPr>
              <a:t>Usando impostazione previa</a:t>
            </a:r>
          </a:p>
        </p:txBody>
      </p:sp>
      <p:pic>
        <p:nvPicPr>
          <p:cNvPr id="6" name="Picture 5" descr="A screenshot of a cell phone&#10;&#10;Description generated with very high confidence">
            <a:extLst>
              <a:ext uri="{FF2B5EF4-FFF2-40B4-BE49-F238E27FC236}">
                <a16:creationId xmlns:a16="http://schemas.microsoft.com/office/drawing/2014/main" id="{5642C370-DEBC-4125-B604-6829EF98B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076" y="2726834"/>
            <a:ext cx="4077053" cy="998307"/>
          </a:xfrm>
          <a:prstGeom prst="rect">
            <a:avLst/>
          </a:prstGeom>
        </p:spPr>
      </p:pic>
      <p:pic>
        <p:nvPicPr>
          <p:cNvPr id="9" name="Picture 8">
            <a:extLst>
              <a:ext uri="{FF2B5EF4-FFF2-40B4-BE49-F238E27FC236}">
                <a16:creationId xmlns:a16="http://schemas.microsoft.com/office/drawing/2014/main" id="{B43B75A6-E9BE-45ED-8F7E-AE3FFCF55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0847" y="3893712"/>
            <a:ext cx="1737511" cy="990687"/>
          </a:xfrm>
          <a:prstGeom prst="rect">
            <a:avLst/>
          </a:prstGeom>
        </p:spPr>
      </p:pic>
      <p:sp>
        <p:nvSpPr>
          <p:cNvPr id="10" name="Rectangle 9">
            <a:extLst>
              <a:ext uri="{FF2B5EF4-FFF2-40B4-BE49-F238E27FC236}">
                <a16:creationId xmlns:a16="http://schemas.microsoft.com/office/drawing/2014/main" id="{6478D33B-D6B7-43AD-8E6F-47FE507806D9}"/>
              </a:ext>
            </a:extLst>
          </p:cNvPr>
          <p:cNvSpPr/>
          <p:nvPr/>
        </p:nvSpPr>
        <p:spPr>
          <a:xfrm>
            <a:off x="2565516" y="5980034"/>
            <a:ext cx="1944394" cy="400110"/>
          </a:xfrm>
          <a:prstGeom prst="rect">
            <a:avLst/>
          </a:prstGeom>
        </p:spPr>
        <p:txBody>
          <a:bodyPr wrap="square">
            <a:spAutoFit/>
          </a:bodyPr>
          <a:lstStyle/>
          <a:p>
            <a:pPr defTabSz="914377"/>
            <a:r>
              <a:rPr lang="en-US" sz="2000" dirty="0">
                <a:solidFill>
                  <a:prstClr val="black"/>
                </a:solidFill>
                <a:latin typeface="Segoe UI Light" panose="020B0502040204020203" pitchFamily="34" charset="0"/>
                <a:cs typeface="Segoe UI Light" panose="020B0502040204020203" pitchFamily="34" charset="0"/>
              </a:rPr>
              <a:t>Microsoft Teams</a:t>
            </a:r>
          </a:p>
        </p:txBody>
      </p:sp>
      <p:sp>
        <p:nvSpPr>
          <p:cNvPr id="11" name="Rectangle 10">
            <a:extLst>
              <a:ext uri="{FF2B5EF4-FFF2-40B4-BE49-F238E27FC236}">
                <a16:creationId xmlns:a16="http://schemas.microsoft.com/office/drawing/2014/main" id="{0ED6C9B8-99EB-417E-855A-F2FBCC4DDC58}"/>
              </a:ext>
            </a:extLst>
          </p:cNvPr>
          <p:cNvSpPr/>
          <p:nvPr/>
        </p:nvSpPr>
        <p:spPr>
          <a:xfrm>
            <a:off x="8062897" y="5980034"/>
            <a:ext cx="2013409" cy="400110"/>
          </a:xfrm>
          <a:prstGeom prst="rect">
            <a:avLst/>
          </a:prstGeom>
        </p:spPr>
        <p:txBody>
          <a:bodyPr wrap="square">
            <a:spAutoFit/>
          </a:bodyPr>
          <a:lstStyle/>
          <a:p>
            <a:pPr defTabSz="914377"/>
            <a:r>
              <a:rPr lang="en-US" sz="2000" dirty="0">
                <a:solidFill>
                  <a:prstClr val="black"/>
                </a:solidFill>
                <a:latin typeface="Segoe UI Light" panose="020B0502040204020203" pitchFamily="34" charset="0"/>
                <a:cs typeface="Segoe UI Light" panose="020B0502040204020203" pitchFamily="34" charset="0"/>
              </a:rPr>
              <a:t>Exchange Online</a:t>
            </a:r>
          </a:p>
        </p:txBody>
      </p:sp>
      <p:pic>
        <p:nvPicPr>
          <p:cNvPr id="5" name="Picture 4">
            <a:extLst>
              <a:ext uri="{FF2B5EF4-FFF2-40B4-BE49-F238E27FC236}">
                <a16:creationId xmlns:a16="http://schemas.microsoft.com/office/drawing/2014/main" id="{1BB5015D-44E0-4E52-85E1-174DF923CA60}"/>
              </a:ext>
            </a:extLst>
          </p:cNvPr>
          <p:cNvPicPr>
            <a:picLocks noChangeAspect="1"/>
          </p:cNvPicPr>
          <p:nvPr/>
        </p:nvPicPr>
        <p:blipFill>
          <a:blip r:embed="rId5"/>
          <a:stretch>
            <a:fillRect/>
          </a:stretch>
        </p:blipFill>
        <p:spPr>
          <a:xfrm>
            <a:off x="1329048" y="1294026"/>
            <a:ext cx="4666803" cy="4686008"/>
          </a:xfrm>
          <a:prstGeom prst="rect">
            <a:avLst/>
          </a:prstGeom>
        </p:spPr>
      </p:pic>
      <p:pic>
        <p:nvPicPr>
          <p:cNvPr id="8" name="Picture 7">
            <a:extLst>
              <a:ext uri="{FF2B5EF4-FFF2-40B4-BE49-F238E27FC236}">
                <a16:creationId xmlns:a16="http://schemas.microsoft.com/office/drawing/2014/main" id="{235EC7A1-8B90-4C85-A1A7-53687AE38A6D}"/>
              </a:ext>
            </a:extLst>
          </p:cNvPr>
          <p:cNvPicPr>
            <a:picLocks noChangeAspect="1"/>
          </p:cNvPicPr>
          <p:nvPr/>
        </p:nvPicPr>
        <p:blipFill>
          <a:blip r:embed="rId6"/>
          <a:stretch>
            <a:fillRect/>
          </a:stretch>
        </p:blipFill>
        <p:spPr>
          <a:xfrm>
            <a:off x="1329048" y="1291421"/>
            <a:ext cx="4666803" cy="4670641"/>
          </a:xfrm>
          <a:prstGeom prst="rect">
            <a:avLst/>
          </a:prstGeom>
        </p:spPr>
      </p:pic>
      <p:pic>
        <p:nvPicPr>
          <p:cNvPr id="12" name="Picture 11">
            <a:extLst>
              <a:ext uri="{FF2B5EF4-FFF2-40B4-BE49-F238E27FC236}">
                <a16:creationId xmlns:a16="http://schemas.microsoft.com/office/drawing/2014/main" id="{A24B4969-FD5E-4B60-9190-ACFDD4423280}"/>
              </a:ext>
            </a:extLst>
          </p:cNvPr>
          <p:cNvPicPr>
            <a:picLocks noChangeAspect="1"/>
          </p:cNvPicPr>
          <p:nvPr/>
        </p:nvPicPr>
        <p:blipFill>
          <a:blip r:embed="rId7"/>
          <a:stretch>
            <a:fillRect/>
          </a:stretch>
        </p:blipFill>
        <p:spPr>
          <a:xfrm>
            <a:off x="1341761" y="1308073"/>
            <a:ext cx="4654090" cy="4657914"/>
          </a:xfrm>
          <a:prstGeom prst="rect">
            <a:avLst/>
          </a:prstGeom>
        </p:spPr>
      </p:pic>
    </p:spTree>
    <p:extLst>
      <p:ext uri="{BB962C8B-B14F-4D97-AF65-F5344CB8AC3E}">
        <p14:creationId xmlns:p14="http://schemas.microsoft.com/office/powerpoint/2010/main" val="77608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76347-BF4B-4524-80AA-9E146544FDED}"/>
              </a:ext>
            </a:extLst>
          </p:cNvPr>
          <p:cNvSpPr txBox="1">
            <a:spLocks/>
          </p:cNvSpPr>
          <p:nvPr/>
        </p:nvSpPr>
        <p:spPr>
          <a:xfrm>
            <a:off x="426903" y="67627"/>
            <a:ext cx="10515600" cy="765941"/>
          </a:xfrm>
          <a:prstGeom prst="rect">
            <a:avLst/>
          </a:prstGeom>
        </p:spPr>
        <p:txBody>
          <a:bodyPr vert="horz" lIns="121920" tIns="60960" rIns="121920" bIns="60960" rtlCol="0" anchor="ctr">
            <a:norm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219170">
              <a:lnSpc>
                <a:spcPct val="90000"/>
              </a:lnSpc>
              <a:spcAft>
                <a:spcPts val="800"/>
              </a:spcAft>
              <a:defRPr/>
            </a:pPr>
            <a:r>
              <a:rPr lang="en-US" sz="4000" b="0" spc="-51" dirty="0">
                <a:solidFill>
                  <a:schemeClr val="bg1"/>
                </a:solidFill>
                <a:latin typeface="Segoe UI Light" panose="020B0502040204020203" pitchFamily="34" charset="0"/>
                <a:ea typeface="+mj-ea"/>
                <a:cs typeface="Segoe UI Light" panose="020B0502040204020203" pitchFamily="34" charset="0"/>
              </a:rPr>
              <a:t>Office 365 Group settings</a:t>
            </a:r>
          </a:p>
        </p:txBody>
      </p:sp>
      <p:sp>
        <p:nvSpPr>
          <p:cNvPr id="3" name="Content Placeholder 2">
            <a:extLst>
              <a:ext uri="{FF2B5EF4-FFF2-40B4-BE49-F238E27FC236}">
                <a16:creationId xmlns:a16="http://schemas.microsoft.com/office/drawing/2014/main" id="{AACF4803-4424-4035-AC33-4274C519AAFD}"/>
              </a:ext>
            </a:extLst>
          </p:cNvPr>
          <p:cNvSpPr txBox="1">
            <a:spLocks/>
          </p:cNvSpPr>
          <p:nvPr/>
        </p:nvSpPr>
        <p:spPr>
          <a:xfrm>
            <a:off x="426903" y="1253331"/>
            <a:ext cx="5480292" cy="5385594"/>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75000"/>
                  </a:schemeClr>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lumMod val="75000"/>
                  </a:schemeClr>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schemeClr>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2" indent="-380990" defTabSz="1219170">
              <a:buFont typeface="Wingdings" panose="05000000000000000000" pitchFamily="2" charset="2"/>
              <a:buChar char="§"/>
            </a:pPr>
            <a:r>
              <a:rPr lang="it-IT" sz="1867" b="1" dirty="0">
                <a:solidFill>
                  <a:schemeClr val="bg2">
                    <a:lumMod val="10000"/>
                  </a:schemeClr>
                </a:solidFill>
                <a:latin typeface="Segoe UI Light" panose="020B0502040204020203" pitchFamily="34" charset="0"/>
                <a:cs typeface="Segoe UI Light" panose="020B0502040204020203" pitchFamily="34" charset="0"/>
              </a:rPr>
              <a:t>Tipi</a:t>
            </a:r>
            <a:r>
              <a:rPr lang="it-IT" sz="1867" dirty="0">
                <a:solidFill>
                  <a:schemeClr val="bg2">
                    <a:lumMod val="10000"/>
                  </a:schemeClr>
                </a:solidFill>
                <a:latin typeface="Segoe UI Light" panose="020B0502040204020203" pitchFamily="34" charset="0"/>
                <a:cs typeface="Segoe UI Light" panose="020B0502040204020203" pitchFamily="34" charset="0"/>
              </a:rPr>
              <a:t>: Pubblico, Privato e Dinamico (richiede </a:t>
            </a:r>
            <a:r>
              <a:rPr lang="it-IT" sz="1867" u="sng" dirty="0" err="1">
                <a:solidFill>
                  <a:schemeClr val="bg2">
                    <a:lumMod val="10000"/>
                  </a:schemeClr>
                </a:solidFill>
                <a:latin typeface="Segoe UI Light" panose="020B0502040204020203" pitchFamily="34" charset="0"/>
                <a:cs typeface="Segoe UI Light" panose="020B0502040204020203" pitchFamily="34" charset="0"/>
              </a:rPr>
              <a:t>Azure</a:t>
            </a:r>
            <a:r>
              <a:rPr lang="it-IT" sz="1867" u="sng" dirty="0">
                <a:solidFill>
                  <a:schemeClr val="bg2">
                    <a:lumMod val="10000"/>
                  </a:schemeClr>
                </a:solidFill>
                <a:latin typeface="Segoe UI Light" panose="020B0502040204020203" pitchFamily="34" charset="0"/>
                <a:cs typeface="Segoe UI Light" panose="020B0502040204020203" pitchFamily="34" charset="0"/>
              </a:rPr>
              <a:t> AD Premium P1</a:t>
            </a:r>
            <a:r>
              <a:rPr lang="it-IT" sz="1867" dirty="0">
                <a:solidFill>
                  <a:schemeClr val="bg2">
                    <a:lumMod val="10000"/>
                  </a:schemeClr>
                </a:solidFill>
                <a:latin typeface="Segoe UI Light" panose="020B0502040204020203" pitchFamily="34" charset="0"/>
                <a:cs typeface="Segoe UI Light" panose="020B0502040204020203" pitchFamily="34" charset="0"/>
              </a:rPr>
              <a:t>)</a:t>
            </a:r>
          </a:p>
          <a:p>
            <a:pPr marL="304792" indent="-380990" defTabSz="1219170">
              <a:buFont typeface="Wingdings" panose="05000000000000000000" pitchFamily="2" charset="2"/>
              <a:buChar char="§"/>
            </a:pPr>
            <a:r>
              <a:rPr lang="it-IT" sz="1867" b="1" dirty="0">
                <a:solidFill>
                  <a:schemeClr val="bg2">
                    <a:lumMod val="10000"/>
                  </a:schemeClr>
                </a:solidFill>
                <a:latin typeface="Segoe UI Light" panose="020B0502040204020203" pitchFamily="34" charset="0"/>
                <a:cs typeface="Segoe UI Light" panose="020B0502040204020203" pitchFamily="34" charset="0"/>
              </a:rPr>
              <a:t>Amministrazione</a:t>
            </a:r>
            <a:r>
              <a:rPr lang="it-IT" sz="1867" dirty="0">
                <a:solidFill>
                  <a:schemeClr val="bg2">
                    <a:lumMod val="10000"/>
                  </a:schemeClr>
                </a:solidFill>
                <a:latin typeface="Segoe UI Light" panose="020B0502040204020203" pitchFamily="34" charset="0"/>
                <a:cs typeface="Segoe UI Light" panose="020B0502040204020203" pitchFamily="34" charset="0"/>
              </a:rPr>
              <a:t>: Exchange, Admin Center e </a:t>
            </a:r>
            <a:r>
              <a:rPr lang="it-IT" sz="1867" dirty="0" err="1">
                <a:solidFill>
                  <a:schemeClr val="bg2">
                    <a:lumMod val="10000"/>
                  </a:schemeClr>
                </a:solidFill>
                <a:latin typeface="Segoe UI Light" panose="020B0502040204020203" pitchFamily="34" charset="0"/>
                <a:cs typeface="Segoe UI Light" panose="020B0502040204020203" pitchFamily="34" charset="0"/>
              </a:rPr>
              <a:t>Azure</a:t>
            </a:r>
            <a:r>
              <a:rPr lang="it-IT" sz="1867" dirty="0">
                <a:solidFill>
                  <a:schemeClr val="bg2">
                    <a:lumMod val="10000"/>
                  </a:schemeClr>
                </a:solidFill>
                <a:latin typeface="Segoe UI Light" panose="020B0502040204020203" pitchFamily="34" charset="0"/>
                <a:cs typeface="Segoe UI Light" panose="020B0502040204020203" pitchFamily="34" charset="0"/>
              </a:rPr>
              <a:t> AD</a:t>
            </a:r>
          </a:p>
          <a:p>
            <a:pPr marL="304792" indent="-380990" defTabSz="1219170">
              <a:buFont typeface="Wingdings" panose="05000000000000000000" pitchFamily="2" charset="2"/>
              <a:buChar char="§"/>
            </a:pPr>
            <a:r>
              <a:rPr lang="it-IT" sz="1867" b="1" dirty="0">
                <a:solidFill>
                  <a:schemeClr val="bg2">
                    <a:lumMod val="10000"/>
                  </a:schemeClr>
                </a:solidFill>
                <a:latin typeface="Segoe UI Light" panose="020B0502040204020203" pitchFamily="34" charset="0"/>
                <a:cs typeface="Segoe UI Light" panose="020B0502040204020203" pitchFamily="34" charset="0"/>
              </a:rPr>
              <a:t>Naming Policies</a:t>
            </a:r>
            <a:r>
              <a:rPr lang="it-IT" sz="1867" dirty="0">
                <a:solidFill>
                  <a:schemeClr val="bg2">
                    <a:lumMod val="10000"/>
                  </a:schemeClr>
                </a:solidFill>
                <a:latin typeface="Segoe UI Light" panose="020B0502040204020203" pitchFamily="34" charset="0"/>
                <a:cs typeface="Segoe UI Light" panose="020B0502040204020203" pitchFamily="34" charset="0"/>
              </a:rPr>
              <a:t>: Usare “</a:t>
            </a:r>
            <a:r>
              <a:rPr lang="it-IT" sz="1867" i="1" dirty="0">
                <a:solidFill>
                  <a:schemeClr val="bg2">
                    <a:lumMod val="10000"/>
                  </a:schemeClr>
                </a:solidFill>
                <a:latin typeface="Segoe UI Light" panose="020B0502040204020203" pitchFamily="34" charset="0"/>
                <a:cs typeface="Segoe UI Light" panose="020B0502040204020203" pitchFamily="34" charset="0"/>
              </a:rPr>
              <a:t>Name convention</a:t>
            </a:r>
            <a:r>
              <a:rPr lang="it-IT" sz="1867" dirty="0">
                <a:solidFill>
                  <a:schemeClr val="bg2">
                    <a:lumMod val="10000"/>
                  </a:schemeClr>
                </a:solidFill>
                <a:latin typeface="Segoe UI Light" panose="020B0502040204020203" pitchFamily="34" charset="0"/>
                <a:cs typeface="Segoe UI Light" panose="020B0502040204020203" pitchFamily="34" charset="0"/>
              </a:rPr>
              <a:t>” per dare nome ai gruppi </a:t>
            </a:r>
            <a:r>
              <a:rPr lang="it-IT" sz="1867" u="sng" dirty="0" err="1">
                <a:solidFill>
                  <a:schemeClr val="bg2">
                    <a:lumMod val="10000"/>
                  </a:schemeClr>
                </a:solidFill>
                <a:latin typeface="Segoe UI Light" panose="020B0502040204020203" pitchFamily="34" charset="0"/>
                <a:cs typeface="Segoe UI Light" panose="020B0502040204020203" pitchFamily="34" charset="0"/>
              </a:rPr>
              <a:t>Azure</a:t>
            </a:r>
            <a:r>
              <a:rPr lang="it-IT" sz="1867" u="sng" dirty="0">
                <a:solidFill>
                  <a:schemeClr val="bg2">
                    <a:lumMod val="10000"/>
                  </a:schemeClr>
                </a:solidFill>
                <a:latin typeface="Segoe UI Light" panose="020B0502040204020203" pitchFamily="34" charset="0"/>
                <a:cs typeface="Segoe UI Light" panose="020B0502040204020203" pitchFamily="34" charset="0"/>
              </a:rPr>
              <a:t> AD Premium P1</a:t>
            </a:r>
          </a:p>
          <a:p>
            <a:pPr marL="304792" indent="-380990" defTabSz="1219170">
              <a:buFont typeface="Wingdings" panose="05000000000000000000" pitchFamily="2" charset="2"/>
              <a:buChar char="§"/>
            </a:pPr>
            <a:r>
              <a:rPr lang="it-IT" sz="1867" b="1" dirty="0">
                <a:solidFill>
                  <a:schemeClr val="bg2">
                    <a:lumMod val="10000"/>
                  </a:schemeClr>
                </a:solidFill>
                <a:latin typeface="Segoe UI Light" panose="020B0502040204020203" pitchFamily="34" charset="0"/>
                <a:cs typeface="Segoe UI Light" panose="020B0502040204020203" pitchFamily="34" charset="0"/>
              </a:rPr>
              <a:t>Periodo di </a:t>
            </a:r>
            <a:r>
              <a:rPr lang="it-IT" sz="1867" b="1" dirty="0" err="1">
                <a:solidFill>
                  <a:schemeClr val="bg2">
                    <a:lumMod val="10000"/>
                  </a:schemeClr>
                </a:solidFill>
                <a:latin typeface="Segoe UI Light" panose="020B0502040204020203" pitchFamily="34" charset="0"/>
                <a:cs typeface="Segoe UI Light" panose="020B0502040204020203" pitchFamily="34" charset="0"/>
              </a:rPr>
              <a:t>retention</a:t>
            </a:r>
            <a:r>
              <a:rPr lang="it-IT" sz="1867" dirty="0">
                <a:solidFill>
                  <a:schemeClr val="bg2">
                    <a:lumMod val="10000"/>
                  </a:schemeClr>
                </a:solidFill>
                <a:latin typeface="Segoe UI Light" panose="020B0502040204020203" pitchFamily="34" charset="0"/>
                <a:cs typeface="Segoe UI Light" panose="020B0502040204020203" pitchFamily="34" charset="0"/>
              </a:rPr>
              <a:t>: 30 giorni (default </a:t>
            </a:r>
            <a:r>
              <a:rPr lang="it-IT" sz="1867" dirty="0" err="1">
                <a:solidFill>
                  <a:schemeClr val="bg2">
                    <a:lumMod val="10000"/>
                  </a:schemeClr>
                </a:solidFill>
                <a:latin typeface="Segoe UI Light" panose="020B0502040204020203" pitchFamily="34" charset="0"/>
                <a:cs typeface="Segoe UI Light" panose="020B0502040204020203" pitchFamily="34" charset="0"/>
              </a:rPr>
              <a:t>Tenant</a:t>
            </a:r>
            <a:r>
              <a:rPr lang="it-IT" sz="1867" dirty="0">
                <a:solidFill>
                  <a:schemeClr val="bg2">
                    <a:lumMod val="10000"/>
                  </a:schemeClr>
                </a:solidFill>
                <a:latin typeface="Segoe UI Light" panose="020B0502040204020203" pitchFamily="34" charset="0"/>
                <a:cs typeface="Segoe UI Light" panose="020B0502040204020203" pitchFamily="34" charset="0"/>
              </a:rPr>
              <a:t>)</a:t>
            </a:r>
          </a:p>
          <a:p>
            <a:pPr marL="304792" indent="-380990" defTabSz="1219170">
              <a:buFont typeface="Wingdings" panose="05000000000000000000" pitchFamily="2" charset="2"/>
              <a:buChar char="§"/>
            </a:pPr>
            <a:r>
              <a:rPr lang="it-IT" sz="1867" b="1" dirty="0">
                <a:solidFill>
                  <a:schemeClr val="bg2">
                    <a:lumMod val="10000"/>
                  </a:schemeClr>
                </a:solidFill>
                <a:latin typeface="Segoe UI Light" panose="020B0502040204020203" pitchFamily="34" charset="0"/>
                <a:cs typeface="Segoe UI Light" panose="020B0502040204020203" pitchFamily="34" charset="0"/>
              </a:rPr>
              <a:t>Ciclo di vita</a:t>
            </a:r>
            <a:r>
              <a:rPr lang="it-IT" sz="1867" dirty="0">
                <a:solidFill>
                  <a:schemeClr val="bg2">
                    <a:lumMod val="10000"/>
                  </a:schemeClr>
                </a:solidFill>
                <a:latin typeface="Segoe UI Light" panose="020B0502040204020203" pitchFamily="34" charset="0"/>
                <a:cs typeface="Segoe UI Light" panose="020B0502040204020203" pitchFamily="34" charset="0"/>
              </a:rPr>
              <a:t>: 180, 365 oppure custom. Avvisi per la rinnovazione 30, 15 e 1 giorno prima dalla scadenza. </a:t>
            </a:r>
            <a:r>
              <a:rPr lang="it-IT" sz="1867" u="sng" dirty="0">
                <a:solidFill>
                  <a:schemeClr val="bg2">
                    <a:lumMod val="10000"/>
                  </a:schemeClr>
                </a:solidFill>
                <a:latin typeface="Segoe UI Light" panose="020B0502040204020203" pitchFamily="34" charset="0"/>
                <a:cs typeface="Segoe UI Light" panose="020B0502040204020203" pitchFamily="34" charset="0"/>
              </a:rPr>
              <a:t>Richiede </a:t>
            </a:r>
            <a:r>
              <a:rPr lang="it-IT" sz="1867" u="sng" dirty="0" err="1">
                <a:solidFill>
                  <a:schemeClr val="bg2">
                    <a:lumMod val="10000"/>
                  </a:schemeClr>
                </a:solidFill>
                <a:latin typeface="Segoe UI Light" panose="020B0502040204020203" pitchFamily="34" charset="0"/>
                <a:cs typeface="Segoe UI Light" panose="020B0502040204020203" pitchFamily="34" charset="0"/>
              </a:rPr>
              <a:t>Azure</a:t>
            </a:r>
            <a:r>
              <a:rPr lang="it-IT" sz="1867" u="sng" dirty="0">
                <a:solidFill>
                  <a:schemeClr val="bg2">
                    <a:lumMod val="10000"/>
                  </a:schemeClr>
                </a:solidFill>
                <a:latin typeface="Segoe UI Light" panose="020B0502040204020203" pitchFamily="34" charset="0"/>
                <a:cs typeface="Segoe UI Light" panose="020B0502040204020203" pitchFamily="34" charset="0"/>
              </a:rPr>
              <a:t> AD Premium</a:t>
            </a:r>
          </a:p>
          <a:p>
            <a:pPr marL="304792" indent="-380990" defTabSz="1219170">
              <a:buFont typeface="Wingdings" panose="05000000000000000000" pitchFamily="2" charset="2"/>
              <a:buChar char="§"/>
            </a:pPr>
            <a:r>
              <a:rPr lang="it-IT" sz="1867" b="1" dirty="0">
                <a:solidFill>
                  <a:schemeClr val="bg2">
                    <a:lumMod val="10000"/>
                  </a:schemeClr>
                </a:solidFill>
                <a:latin typeface="Segoe UI Light" panose="020B0502040204020203" pitchFamily="34" charset="0"/>
                <a:cs typeface="Segoe UI Light" panose="020B0502040204020203" pitchFamily="34" charset="0"/>
              </a:rPr>
              <a:t>Limit Gruppi</a:t>
            </a:r>
            <a:r>
              <a:rPr lang="it-IT" sz="1867" dirty="0">
                <a:solidFill>
                  <a:schemeClr val="bg2">
                    <a:lumMod val="10000"/>
                  </a:schemeClr>
                </a:solidFill>
                <a:latin typeface="Segoe UI Light" panose="020B0502040204020203" pitchFamily="34" charset="0"/>
                <a:cs typeface="Segoe UI Light" panose="020B0502040204020203" pitchFamily="34" charset="0"/>
              </a:rPr>
              <a:t>: 250 per utente, 500k per </a:t>
            </a:r>
            <a:r>
              <a:rPr lang="it-IT" sz="1867" dirty="0" err="1">
                <a:solidFill>
                  <a:schemeClr val="bg2">
                    <a:lumMod val="10000"/>
                  </a:schemeClr>
                </a:solidFill>
                <a:latin typeface="Segoe UI Light" panose="020B0502040204020203" pitchFamily="34" charset="0"/>
                <a:cs typeface="Segoe UI Light" panose="020B0502040204020203" pitchFamily="34" charset="0"/>
              </a:rPr>
              <a:t>Tenant</a:t>
            </a:r>
            <a:endParaRPr lang="it-IT" sz="1867" dirty="0">
              <a:solidFill>
                <a:schemeClr val="bg2">
                  <a:lumMod val="10000"/>
                </a:schemeClr>
              </a:solidFill>
              <a:latin typeface="Segoe UI Light" panose="020B0502040204020203" pitchFamily="34" charset="0"/>
              <a:cs typeface="Segoe UI Light" panose="020B0502040204020203" pitchFamily="34" charset="0"/>
            </a:endParaRPr>
          </a:p>
          <a:p>
            <a:pPr marL="304792" indent="-380990" defTabSz="1219170">
              <a:buFont typeface="Wingdings" panose="05000000000000000000" pitchFamily="2" charset="2"/>
              <a:buChar char="§"/>
            </a:pPr>
            <a:r>
              <a:rPr lang="it-IT" sz="1867" b="1" dirty="0">
                <a:solidFill>
                  <a:schemeClr val="bg2">
                    <a:lumMod val="10000"/>
                  </a:schemeClr>
                </a:solidFill>
                <a:latin typeface="Segoe UI Light" panose="020B0502040204020203" pitchFamily="34" charset="0"/>
                <a:cs typeface="Segoe UI Light" panose="020B0502040204020203" pitchFamily="34" charset="0"/>
              </a:rPr>
              <a:t>Limit Membri</a:t>
            </a:r>
            <a:r>
              <a:rPr lang="it-IT" sz="1867" dirty="0">
                <a:solidFill>
                  <a:schemeClr val="bg2">
                    <a:lumMod val="10000"/>
                  </a:schemeClr>
                </a:solidFill>
                <a:latin typeface="Segoe UI Light" panose="020B0502040204020203" pitchFamily="34" charset="0"/>
                <a:cs typeface="Segoe UI Light" panose="020B0502040204020203" pitchFamily="34" charset="0"/>
              </a:rPr>
              <a:t>: 5k</a:t>
            </a:r>
          </a:p>
          <a:p>
            <a:pPr marL="304792" indent="-380990" defTabSz="1219170">
              <a:buFont typeface="Wingdings" panose="05000000000000000000" pitchFamily="2" charset="2"/>
              <a:buChar char="§"/>
            </a:pPr>
            <a:r>
              <a:rPr lang="it-IT" sz="1867" b="1" dirty="0">
                <a:solidFill>
                  <a:schemeClr val="bg2">
                    <a:lumMod val="10000"/>
                  </a:schemeClr>
                </a:solidFill>
                <a:latin typeface="Segoe UI Light" panose="020B0502040204020203" pitchFamily="34" charset="0"/>
                <a:cs typeface="Segoe UI Light" panose="020B0502040204020203" pitchFamily="34" charset="0"/>
              </a:rPr>
              <a:t>Conservazione</a:t>
            </a:r>
            <a:r>
              <a:rPr lang="it-IT" sz="1867" dirty="0">
                <a:solidFill>
                  <a:schemeClr val="bg2">
                    <a:lumMod val="10000"/>
                  </a:schemeClr>
                </a:solidFill>
                <a:latin typeface="Segoe UI Light" panose="020B0502040204020203" pitchFamily="34" charset="0"/>
                <a:cs typeface="Segoe UI Light" panose="020B0502040204020203" pitchFamily="34" charset="0"/>
              </a:rPr>
              <a:t>: 25 TB + 10 GB per utente. Volendo + storage addizionale (SharePoint Online). 50 GB sulla casella di posta.</a:t>
            </a:r>
          </a:p>
        </p:txBody>
      </p:sp>
      <p:pic>
        <p:nvPicPr>
          <p:cNvPr id="4" name="Picture 3" descr="A screenshot of a computer&#10;&#10;Description generated with very high confidence">
            <a:extLst>
              <a:ext uri="{FF2B5EF4-FFF2-40B4-BE49-F238E27FC236}">
                <a16:creationId xmlns:a16="http://schemas.microsoft.com/office/drawing/2014/main" id="{2A4D51F0-32F0-4A32-8D4A-7EFA9C1C9C56}"/>
              </a:ext>
            </a:extLst>
          </p:cNvPr>
          <p:cNvPicPr>
            <a:picLocks noChangeAspect="1"/>
          </p:cNvPicPr>
          <p:nvPr/>
        </p:nvPicPr>
        <p:blipFill rotWithShape="1">
          <a:blip r:embed="rId3"/>
          <a:srcRect l="10646" r="3" b="3"/>
          <a:stretch/>
        </p:blipFill>
        <p:spPr>
          <a:xfrm>
            <a:off x="5907197" y="1746645"/>
            <a:ext cx="5857900" cy="4015449"/>
          </a:xfrm>
          <a:prstGeom prst="rect">
            <a:avLst/>
          </a:prstGeom>
        </p:spPr>
      </p:pic>
    </p:spTree>
    <p:extLst>
      <p:ext uri="{BB962C8B-B14F-4D97-AF65-F5344CB8AC3E}">
        <p14:creationId xmlns:p14="http://schemas.microsoft.com/office/powerpoint/2010/main" val="79773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DB89-2AFE-4025-B541-5847D9FD8ECC}"/>
              </a:ext>
            </a:extLst>
          </p:cNvPr>
          <p:cNvSpPr>
            <a:spLocks noGrp="1"/>
          </p:cNvSpPr>
          <p:nvPr>
            <p:ph type="title"/>
          </p:nvPr>
        </p:nvSpPr>
        <p:spPr>
          <a:xfrm>
            <a:off x="465185" y="171100"/>
            <a:ext cx="5507737" cy="553999"/>
          </a:xfrm>
        </p:spPr>
        <p:txBody>
          <a:bodyPr>
            <a:noAutofit/>
          </a:bodyPr>
          <a:lstStyle/>
          <a:p>
            <a:r>
              <a:rPr lang="en-US" sz="4000" dirty="0">
                <a:latin typeface="Segoe UI Light" panose="020B0502040204020203" pitchFamily="34" charset="0"/>
                <a:cs typeface="Segoe UI Light" panose="020B0502040204020203" pitchFamily="34" charset="0"/>
              </a:rPr>
              <a:t>Conversation storage</a:t>
            </a:r>
          </a:p>
        </p:txBody>
      </p:sp>
      <p:sp>
        <p:nvSpPr>
          <p:cNvPr id="3" name="TextBox 2">
            <a:extLst>
              <a:ext uri="{FF2B5EF4-FFF2-40B4-BE49-F238E27FC236}">
                <a16:creationId xmlns:a16="http://schemas.microsoft.com/office/drawing/2014/main" id="{E9D29E46-193B-44D5-8A77-3F892C7207CE}"/>
              </a:ext>
            </a:extLst>
          </p:cNvPr>
          <p:cNvSpPr txBox="1"/>
          <p:nvPr/>
        </p:nvSpPr>
        <p:spPr>
          <a:xfrm>
            <a:off x="465185" y="1944665"/>
            <a:ext cx="5181236" cy="3647500"/>
          </a:xfrm>
          <a:prstGeom prst="rect">
            <a:avLst/>
          </a:prstGeom>
          <a:noFill/>
        </p:spPr>
        <p:txBody>
          <a:bodyPr wrap="square" lIns="91440" tIns="143428" rIns="179285" bIns="143428" rtlCol="0">
            <a:spAutoFit/>
          </a:bodyPr>
          <a:lstStyle/>
          <a:p>
            <a:pPr defTabSz="914344">
              <a:lnSpc>
                <a:spcPct val="90000"/>
              </a:lnSpc>
              <a:spcAft>
                <a:spcPts val="588"/>
              </a:spcAft>
              <a:defRPr/>
            </a:pPr>
            <a:r>
              <a:rPr lang="en-US" dirty="0">
                <a:solidFill>
                  <a:srgbClr val="2F2F2F"/>
                </a:solidFill>
                <a:latin typeface="Segoe UI Semibold" panose="020B0502040204020203" pitchFamily="34" charset="0"/>
                <a:cs typeface="Segoe UI Semibold" panose="020B0502040204020203" pitchFamily="34" charset="0"/>
              </a:rPr>
              <a:t>Chat service</a:t>
            </a:r>
          </a:p>
          <a:p>
            <a:pPr defTabSz="914344">
              <a:lnSpc>
                <a:spcPct val="90000"/>
              </a:lnSpc>
              <a:spcAft>
                <a:spcPts val="588"/>
              </a:spcAft>
              <a:defRPr/>
            </a:pPr>
            <a:r>
              <a:rPr lang="en-US" dirty="0">
                <a:solidFill>
                  <a:srgbClr val="2F2F2F"/>
                </a:solidFill>
                <a:latin typeface="Segoe UI"/>
              </a:rPr>
              <a:t>In memory processing for speed</a:t>
            </a:r>
          </a:p>
          <a:p>
            <a:pPr defTabSz="914344">
              <a:lnSpc>
                <a:spcPct val="90000"/>
              </a:lnSpc>
              <a:spcAft>
                <a:spcPts val="588"/>
              </a:spcAft>
              <a:defRPr/>
            </a:pPr>
            <a:r>
              <a:rPr lang="en-US" dirty="0">
                <a:solidFill>
                  <a:srgbClr val="2F2F2F"/>
                </a:solidFill>
                <a:latin typeface="Segoe UI"/>
              </a:rPr>
              <a:t>Leverages Azure storage (moving to Cosmos DB)</a:t>
            </a:r>
          </a:p>
          <a:p>
            <a:pPr defTabSz="914344">
              <a:lnSpc>
                <a:spcPct val="90000"/>
              </a:lnSpc>
              <a:spcAft>
                <a:spcPts val="588"/>
              </a:spcAft>
              <a:defRPr/>
            </a:pPr>
            <a:endParaRPr lang="en-US" dirty="0">
              <a:solidFill>
                <a:srgbClr val="2F2F2F"/>
              </a:solidFill>
              <a:latin typeface="Segoe UI"/>
            </a:endParaRPr>
          </a:p>
          <a:p>
            <a:pPr defTabSz="914344">
              <a:lnSpc>
                <a:spcPct val="90000"/>
              </a:lnSpc>
              <a:spcAft>
                <a:spcPts val="588"/>
              </a:spcAft>
              <a:defRPr/>
            </a:pPr>
            <a:r>
              <a:rPr lang="en-US" b="1" dirty="0">
                <a:solidFill>
                  <a:srgbClr val="2F2F2F"/>
                </a:solidFill>
                <a:latin typeface="Segoe UI Semibold" panose="020B0502040204020203" pitchFamily="34" charset="0"/>
                <a:cs typeface="Segoe UI Semibold" panose="020B0502040204020203" pitchFamily="34" charset="0"/>
              </a:rPr>
              <a:t>Exchange</a:t>
            </a:r>
          </a:p>
          <a:p>
            <a:pPr defTabSz="914344">
              <a:lnSpc>
                <a:spcPct val="90000"/>
              </a:lnSpc>
              <a:spcAft>
                <a:spcPts val="588"/>
              </a:spcAft>
              <a:defRPr/>
            </a:pPr>
            <a:r>
              <a:rPr lang="en-US" dirty="0">
                <a:solidFill>
                  <a:srgbClr val="2F2F2F"/>
                </a:solidFill>
                <a:latin typeface="Segoe UI"/>
              </a:rPr>
              <a:t>Chat and channel messages are also stored in Exchange for information protection</a:t>
            </a:r>
          </a:p>
          <a:p>
            <a:pPr defTabSz="914344">
              <a:lnSpc>
                <a:spcPct val="90000"/>
              </a:lnSpc>
              <a:spcAft>
                <a:spcPts val="588"/>
              </a:spcAft>
              <a:defRPr/>
            </a:pPr>
            <a:endParaRPr lang="en-US" dirty="0">
              <a:solidFill>
                <a:srgbClr val="2F2F2F"/>
              </a:solidFill>
              <a:latin typeface="Segoe UI"/>
            </a:endParaRPr>
          </a:p>
          <a:p>
            <a:pPr defTabSz="914344">
              <a:lnSpc>
                <a:spcPct val="90000"/>
              </a:lnSpc>
              <a:spcAft>
                <a:spcPts val="588"/>
              </a:spcAft>
              <a:defRPr/>
            </a:pPr>
            <a:r>
              <a:rPr lang="en-US" b="1" dirty="0">
                <a:solidFill>
                  <a:srgbClr val="2F2F2F"/>
                </a:solidFill>
                <a:latin typeface="Segoe UI Semibold" panose="020B0502040204020203" pitchFamily="34" charset="0"/>
                <a:cs typeface="Segoe UI Semibold" panose="020B0502040204020203" pitchFamily="34" charset="0"/>
              </a:rPr>
              <a:t>Conversation images &amp; media</a:t>
            </a:r>
          </a:p>
          <a:p>
            <a:pPr defTabSz="914344">
              <a:lnSpc>
                <a:spcPct val="90000"/>
              </a:lnSpc>
              <a:spcAft>
                <a:spcPts val="588"/>
              </a:spcAft>
              <a:defRPr/>
            </a:pPr>
            <a:r>
              <a:rPr lang="en-US" dirty="0">
                <a:solidFill>
                  <a:srgbClr val="2F2F2F"/>
                </a:solidFill>
                <a:latin typeface="Segoe UI"/>
              </a:rPr>
              <a:t>Inline Images/Stickers are stored in a </a:t>
            </a:r>
            <a:br>
              <a:rPr lang="en-US" dirty="0">
                <a:solidFill>
                  <a:srgbClr val="2F2F2F"/>
                </a:solidFill>
                <a:latin typeface="Segoe UI"/>
              </a:rPr>
            </a:br>
            <a:r>
              <a:rPr lang="en-US" b="1" dirty="0">
                <a:solidFill>
                  <a:srgbClr val="2F2F2F"/>
                </a:solidFill>
                <a:latin typeface="Segoe UI Semibold" panose="020B0502040204020203" pitchFamily="34" charset="0"/>
                <a:cs typeface="Segoe UI Semibold" panose="020B0502040204020203" pitchFamily="34" charset="0"/>
              </a:rPr>
              <a:t>media store, </a:t>
            </a:r>
            <a:r>
              <a:rPr lang="en-US" b="1" dirty="0" err="1">
                <a:solidFill>
                  <a:srgbClr val="2F2F2F"/>
                </a:solidFill>
                <a:latin typeface="Segoe UI Semibold" panose="020B0502040204020203" pitchFamily="34" charset="0"/>
                <a:cs typeface="Segoe UI Semibold" panose="020B0502040204020203" pitchFamily="34" charset="0"/>
              </a:rPr>
              <a:t>Giphys</a:t>
            </a:r>
            <a:r>
              <a:rPr lang="en-US" b="1" dirty="0">
                <a:solidFill>
                  <a:srgbClr val="2F2F2F"/>
                </a:solidFill>
                <a:latin typeface="Segoe UI Semibold" panose="020B0502040204020203" pitchFamily="34" charset="0"/>
                <a:cs typeface="Segoe UI Semibold" panose="020B0502040204020203" pitchFamily="34" charset="0"/>
              </a:rPr>
              <a:t> are not stored.</a:t>
            </a:r>
          </a:p>
        </p:txBody>
      </p:sp>
      <p:cxnSp>
        <p:nvCxnSpPr>
          <p:cNvPr id="11" name="Straight Connector 10">
            <a:extLst>
              <a:ext uri="{FF2B5EF4-FFF2-40B4-BE49-F238E27FC236}">
                <a16:creationId xmlns:a16="http://schemas.microsoft.com/office/drawing/2014/main" id="{DF1DB7E1-5A6B-F949-81E3-759BB08A9C91}"/>
              </a:ext>
            </a:extLst>
          </p:cNvPr>
          <p:cNvCxnSpPr>
            <a:cxnSpLocks/>
          </p:cNvCxnSpPr>
          <p:nvPr/>
        </p:nvCxnSpPr>
        <p:spPr>
          <a:xfrm>
            <a:off x="465185" y="1887824"/>
            <a:ext cx="4663440" cy="0"/>
          </a:xfrm>
          <a:prstGeom prst="line">
            <a:avLst/>
          </a:prstGeom>
          <a:ln w="127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F02179B-F72F-A641-A8F3-2D133B2927A8}"/>
              </a:ext>
            </a:extLst>
          </p:cNvPr>
          <p:cNvSpPr/>
          <p:nvPr/>
        </p:nvSpPr>
        <p:spPr>
          <a:xfrm>
            <a:off x="465186" y="1517775"/>
            <a:ext cx="3187155" cy="341632"/>
          </a:xfrm>
          <a:prstGeom prst="rect">
            <a:avLst/>
          </a:prstGeom>
        </p:spPr>
        <p:txBody>
          <a:bodyPr wrap="none" lIns="91440">
            <a:spAutoFit/>
          </a:bodyPr>
          <a:lstStyle/>
          <a:p>
            <a:pPr defTabSz="914344">
              <a:lnSpc>
                <a:spcPct val="90000"/>
              </a:lnSpc>
              <a:spcAft>
                <a:spcPts val="588"/>
              </a:spcAft>
              <a:defRPr/>
            </a:pPr>
            <a:r>
              <a:rPr lang="it-IT" b="1" dirty="0">
                <a:solidFill>
                  <a:srgbClr val="D83B01"/>
                </a:solidFill>
                <a:latin typeface="Segoe UI"/>
                <a:cs typeface="Calibri" panose="020F0502020204030204" pitchFamily="34" charset="0"/>
              </a:rPr>
              <a:t>Dove la chat è mantenuta ? </a:t>
            </a:r>
          </a:p>
        </p:txBody>
      </p:sp>
      <p:sp>
        <p:nvSpPr>
          <p:cNvPr id="17" name="Freeform: Shape 442">
            <a:extLst>
              <a:ext uri="{FF2B5EF4-FFF2-40B4-BE49-F238E27FC236}">
                <a16:creationId xmlns:a16="http://schemas.microsoft.com/office/drawing/2014/main" id="{432B5E54-E735-1D48-8FF5-9315E01C888E}"/>
              </a:ext>
            </a:extLst>
          </p:cNvPr>
          <p:cNvSpPr>
            <a:spLocks/>
          </p:cNvSpPr>
          <p:nvPr/>
        </p:nvSpPr>
        <p:spPr bwMode="auto">
          <a:xfrm>
            <a:off x="4671887" y="1517773"/>
            <a:ext cx="372016" cy="313213"/>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D83B01"/>
            </a:solidFill>
            <a:round/>
            <a:headEnd/>
            <a:tailEnd/>
          </a:ln>
        </p:spPr>
        <p:txBody>
          <a:bodyPr vert="horz" wrap="square" lIns="91440" tIns="45720" rIns="91440" bIns="45720" numCol="1" anchor="t" anchorCtr="0" compatLnSpc="1">
            <a:prstTxWarp prst="textNoShape">
              <a:avLst/>
            </a:prstTxWarp>
            <a:noAutofit/>
          </a:bodyPr>
          <a:lstStyle/>
          <a:p>
            <a:pPr defTabSz="914344">
              <a:defRPr/>
            </a:pPr>
            <a:endParaRPr lang="en-US" sz="1765">
              <a:solidFill>
                <a:srgbClr val="1A1A1A"/>
              </a:solidFill>
              <a:latin typeface="Segoe UI"/>
            </a:endParaRPr>
          </a:p>
        </p:txBody>
      </p:sp>
      <p:pic>
        <p:nvPicPr>
          <p:cNvPr id="5" name="Picture 4">
            <a:extLst>
              <a:ext uri="{FF2B5EF4-FFF2-40B4-BE49-F238E27FC236}">
                <a16:creationId xmlns:a16="http://schemas.microsoft.com/office/drawing/2014/main" id="{2AC6CB0D-B041-494D-98BC-5742FBF34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205" y="1660386"/>
            <a:ext cx="6481545" cy="4631359"/>
          </a:xfrm>
          <a:prstGeom prst="rect">
            <a:avLst/>
          </a:prstGeom>
        </p:spPr>
      </p:pic>
      <p:pic>
        <p:nvPicPr>
          <p:cNvPr id="4" name="Picture 3">
            <a:extLst>
              <a:ext uri="{FF2B5EF4-FFF2-40B4-BE49-F238E27FC236}">
                <a16:creationId xmlns:a16="http://schemas.microsoft.com/office/drawing/2014/main" id="{23773188-0A80-4364-981F-51D9E792AEAD}"/>
              </a:ext>
            </a:extLst>
          </p:cNvPr>
          <p:cNvPicPr>
            <a:picLocks noChangeAspect="1"/>
          </p:cNvPicPr>
          <p:nvPr/>
        </p:nvPicPr>
        <p:blipFill>
          <a:blip r:embed="rId4"/>
          <a:stretch>
            <a:fillRect/>
          </a:stretch>
        </p:blipFill>
        <p:spPr>
          <a:xfrm>
            <a:off x="6070207" y="1844789"/>
            <a:ext cx="5419829" cy="3079521"/>
          </a:xfrm>
          <a:prstGeom prst="rect">
            <a:avLst/>
          </a:prstGeom>
        </p:spPr>
      </p:pic>
    </p:spTree>
    <p:extLst>
      <p:ext uri="{BB962C8B-B14F-4D97-AF65-F5344CB8AC3E}">
        <p14:creationId xmlns:p14="http://schemas.microsoft.com/office/powerpoint/2010/main" val="136744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AB2019">
      <a:dk1>
        <a:srgbClr val="008AD7"/>
      </a:dk1>
      <a:lt1>
        <a:srgbClr val="FFFFFF"/>
      </a:lt1>
      <a:dk2>
        <a:srgbClr val="0070C0"/>
      </a:dk2>
      <a:lt2>
        <a:srgbClr val="ECEFF1"/>
      </a:lt2>
      <a:accent1>
        <a:srgbClr val="008AD7"/>
      </a:accent1>
      <a:accent2>
        <a:srgbClr val="0079BC"/>
      </a:accent2>
      <a:accent3>
        <a:srgbClr val="00517E"/>
      </a:accent3>
      <a:accent4>
        <a:srgbClr val="00639A"/>
      </a:accent4>
      <a:accent5>
        <a:srgbClr val="008FDE"/>
      </a:accent5>
      <a:accent6>
        <a:srgbClr val="01A4FF"/>
      </a:accent6>
      <a:hlink>
        <a:srgbClr val="65C8FF"/>
      </a:hlink>
      <a:folHlink>
        <a:srgbClr val="AFE2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5112</TotalTime>
  <Words>1601</Words>
  <Application>Microsoft Office PowerPoint</Application>
  <PresentationFormat>Widescreen</PresentationFormat>
  <Paragraphs>285</Paragraphs>
  <Slides>21</Slides>
  <Notes>17</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MS Gothic</vt:lpstr>
      <vt:lpstr>Arial</vt:lpstr>
      <vt:lpstr>Calibri</vt:lpstr>
      <vt:lpstr>Calibri Light</vt:lpstr>
      <vt:lpstr>Courier New</vt:lpstr>
      <vt:lpstr>Myanmar Text</vt:lpstr>
      <vt:lpstr>Roboto Light</vt:lpstr>
      <vt:lpstr>Segoe UI</vt:lpstr>
      <vt:lpstr>Segoe UI Light</vt:lpstr>
      <vt:lpstr>Segoe UI Semibold</vt:lpstr>
      <vt:lpstr>Segoe UI Semilight</vt:lpstr>
      <vt:lpstr>Wingdings</vt:lpstr>
      <vt:lpstr>Office Theme</vt:lpstr>
      <vt:lpstr>PowerPoint Presentation</vt:lpstr>
      <vt:lpstr>Produttività con Microsoft Teams</vt:lpstr>
      <vt:lpstr>Who I am</vt:lpstr>
      <vt:lpstr>Agenda</vt:lpstr>
      <vt:lpstr>Microsoft Teams</vt:lpstr>
      <vt:lpstr>PowerPoint Presentation</vt:lpstr>
      <vt:lpstr>PowerPoint Presentation</vt:lpstr>
      <vt:lpstr>PowerPoint Presentation</vt:lpstr>
      <vt:lpstr>Conversation storage</vt:lpstr>
      <vt:lpstr>File storage</vt:lpstr>
      <vt:lpstr>Guest Users</vt:lpstr>
      <vt:lpstr>PowerPoint Presentation</vt:lpstr>
      <vt:lpstr>PowerPoint Presentation</vt:lpstr>
      <vt:lpstr>Teams and Exchange on-premises</vt:lpstr>
      <vt:lpstr>Meeting Record</vt:lpstr>
      <vt:lpstr>Microsoft 365 Roadmap</vt:lpstr>
      <vt:lpstr>PowerPoint Presentation</vt:lpstr>
      <vt:lpstr>PowerPoint Presentation</vt:lpstr>
      <vt:lpstr>How compliant is Microsoft Teams?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Tosato</dc:creator>
  <cp:lastModifiedBy>Denis Signorelli</cp:lastModifiedBy>
  <cp:revision>26</cp:revision>
  <dcterms:created xsi:type="dcterms:W3CDTF">2018-06-13T19:28:12Z</dcterms:created>
  <dcterms:modified xsi:type="dcterms:W3CDTF">2019-04-29T13:07:26Z</dcterms:modified>
</cp:coreProperties>
</file>